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Override7.xml" ContentType="application/vnd.openxmlformats-officedocument.themeOverride+xml"/>
  <Override PartName="/ppt/theme/themeOverride8.xml" ContentType="application/vnd.openxmlformats-officedocument.themeOverrid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Override9.xml" ContentType="application/vnd.openxmlformats-officedocument.themeOverride+xml"/>
  <Override PartName="/ppt/theme/themeOverride10.xml" ContentType="application/vnd.openxmlformats-officedocument.themeOverrid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heme/themeOverride11.xml" ContentType="application/vnd.openxmlformats-officedocument.themeOverride+xml"/>
  <Override PartName="/ppt/theme/themeOverride12.xml" ContentType="application/vnd.openxmlformats-officedocument.themeOverrid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4" r:id="rId2"/>
    <p:sldMasterId id="2147483697" r:id="rId3"/>
    <p:sldMasterId id="2147483710" r:id="rId4"/>
    <p:sldMasterId id="2147483722" r:id="rId5"/>
    <p:sldMasterId id="2147483734" r:id="rId6"/>
    <p:sldMasterId id="2147483746" r:id="rId7"/>
    <p:sldMasterId id="2147483759" r:id="rId8"/>
  </p:sldMasterIdLst>
  <p:notesMasterIdLst>
    <p:notesMasterId r:id="rId72"/>
  </p:notesMasterIdLst>
  <p:sldIdLst>
    <p:sldId id="256" r:id="rId9"/>
    <p:sldId id="259" r:id="rId10"/>
    <p:sldId id="270" r:id="rId11"/>
    <p:sldId id="293" r:id="rId12"/>
    <p:sldId id="294" r:id="rId13"/>
    <p:sldId id="274" r:id="rId14"/>
    <p:sldId id="295" r:id="rId15"/>
    <p:sldId id="296" r:id="rId16"/>
    <p:sldId id="297" r:id="rId17"/>
    <p:sldId id="300" r:id="rId18"/>
    <p:sldId id="298" r:id="rId19"/>
    <p:sldId id="299" r:id="rId20"/>
    <p:sldId id="289" r:id="rId21"/>
    <p:sldId id="264" r:id="rId22"/>
    <p:sldId id="265" r:id="rId23"/>
    <p:sldId id="267" r:id="rId24"/>
    <p:sldId id="269" r:id="rId25"/>
    <p:sldId id="301" r:id="rId26"/>
    <p:sldId id="302" r:id="rId27"/>
    <p:sldId id="303" r:id="rId28"/>
    <p:sldId id="304" r:id="rId29"/>
    <p:sldId id="305" r:id="rId30"/>
    <p:sldId id="306" r:id="rId31"/>
    <p:sldId id="307" r:id="rId32"/>
    <p:sldId id="308" r:id="rId33"/>
    <p:sldId id="309" r:id="rId34"/>
    <p:sldId id="323"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4" r:id="rId48"/>
    <p:sldId id="363" r:id="rId49"/>
    <p:sldId id="365" r:id="rId50"/>
    <p:sldId id="335" r:id="rId51"/>
    <p:sldId id="330" r:id="rId52"/>
    <p:sldId id="331" r:id="rId53"/>
    <p:sldId id="332" r:id="rId54"/>
    <p:sldId id="333" r:id="rId55"/>
    <p:sldId id="334" r:id="rId56"/>
    <p:sldId id="337" r:id="rId57"/>
    <p:sldId id="338" r:id="rId58"/>
    <p:sldId id="339" r:id="rId59"/>
    <p:sldId id="341" r:id="rId60"/>
    <p:sldId id="342" r:id="rId61"/>
    <p:sldId id="347" r:id="rId62"/>
    <p:sldId id="349" r:id="rId63"/>
    <p:sldId id="350" r:id="rId64"/>
    <p:sldId id="351" r:id="rId65"/>
    <p:sldId id="352" r:id="rId66"/>
    <p:sldId id="353" r:id="rId67"/>
    <p:sldId id="356" r:id="rId68"/>
    <p:sldId id="359" r:id="rId69"/>
    <p:sldId id="360" r:id="rId70"/>
    <p:sldId id="361" r:id="rId7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C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5" autoAdjust="0"/>
    <p:restoredTop sz="94256" autoAdjust="0"/>
  </p:normalViewPr>
  <p:slideViewPr>
    <p:cSldViewPr>
      <p:cViewPr varScale="1">
        <p:scale>
          <a:sx n="70" d="100"/>
          <a:sy n="70" d="100"/>
        </p:scale>
        <p:origin x="1188" y="6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s>
</file>

<file path=ppt/_rels/viewProps.xml.rels><?xml version="1.0" encoding="UTF-8" standalone="yes"?>
<Relationships xmlns="http://schemas.openxmlformats.org/package/2006/relationships"><Relationship Id="rId13" Type="http://schemas.openxmlformats.org/officeDocument/2006/relationships/slide" Target="slides/slide15.xml"/><Relationship Id="rId18" Type="http://schemas.openxmlformats.org/officeDocument/2006/relationships/slide" Target="slides/slide20.xml"/><Relationship Id="rId26" Type="http://schemas.openxmlformats.org/officeDocument/2006/relationships/slide" Target="slides/slide28.xml"/><Relationship Id="rId39" Type="http://schemas.openxmlformats.org/officeDocument/2006/relationships/slide" Target="slides/slide44.xml"/><Relationship Id="rId21" Type="http://schemas.openxmlformats.org/officeDocument/2006/relationships/slide" Target="slides/slide23.xml"/><Relationship Id="rId34" Type="http://schemas.openxmlformats.org/officeDocument/2006/relationships/slide" Target="slides/slide37.xml"/><Relationship Id="rId42" Type="http://schemas.openxmlformats.org/officeDocument/2006/relationships/slide" Target="slides/slide47.xml"/><Relationship Id="rId47" Type="http://schemas.openxmlformats.org/officeDocument/2006/relationships/slide" Target="slides/slide52.xml"/><Relationship Id="rId50" Type="http://schemas.openxmlformats.org/officeDocument/2006/relationships/slide" Target="slides/slide55.xml"/><Relationship Id="rId55" Type="http://schemas.openxmlformats.org/officeDocument/2006/relationships/slide" Target="slides/slide60.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8.xml"/><Relationship Id="rId29" Type="http://schemas.openxmlformats.org/officeDocument/2006/relationships/slide" Target="slides/slide31.xml"/><Relationship Id="rId11" Type="http://schemas.openxmlformats.org/officeDocument/2006/relationships/slide" Target="slides/slide12.xml"/><Relationship Id="rId24" Type="http://schemas.openxmlformats.org/officeDocument/2006/relationships/slide" Target="slides/slide26.xml"/><Relationship Id="rId32" Type="http://schemas.openxmlformats.org/officeDocument/2006/relationships/slide" Target="slides/slide35.xml"/><Relationship Id="rId37" Type="http://schemas.openxmlformats.org/officeDocument/2006/relationships/slide" Target="slides/slide40.xml"/><Relationship Id="rId40" Type="http://schemas.openxmlformats.org/officeDocument/2006/relationships/slide" Target="slides/slide45.xml"/><Relationship Id="rId45" Type="http://schemas.openxmlformats.org/officeDocument/2006/relationships/slide" Target="slides/slide50.xml"/><Relationship Id="rId53" Type="http://schemas.openxmlformats.org/officeDocument/2006/relationships/slide" Target="slides/slide58.xml"/><Relationship Id="rId5" Type="http://schemas.openxmlformats.org/officeDocument/2006/relationships/slide" Target="slides/slide5.xml"/><Relationship Id="rId10" Type="http://schemas.openxmlformats.org/officeDocument/2006/relationships/slide" Target="slides/slide11.xml"/><Relationship Id="rId19" Type="http://schemas.openxmlformats.org/officeDocument/2006/relationships/slide" Target="slides/slide21.xml"/><Relationship Id="rId31" Type="http://schemas.openxmlformats.org/officeDocument/2006/relationships/slide" Target="slides/slide34.xml"/><Relationship Id="rId44" Type="http://schemas.openxmlformats.org/officeDocument/2006/relationships/slide" Target="slides/slide49.xml"/><Relationship Id="rId52" Type="http://schemas.openxmlformats.org/officeDocument/2006/relationships/slide" Target="slides/slide57.xml"/><Relationship Id="rId4" Type="http://schemas.openxmlformats.org/officeDocument/2006/relationships/slide" Target="slides/slide4.xml"/><Relationship Id="rId9" Type="http://schemas.openxmlformats.org/officeDocument/2006/relationships/slide" Target="slides/slide10.xml"/><Relationship Id="rId14" Type="http://schemas.openxmlformats.org/officeDocument/2006/relationships/slide" Target="slides/slide16.xml"/><Relationship Id="rId22" Type="http://schemas.openxmlformats.org/officeDocument/2006/relationships/slide" Target="slides/slide24.xml"/><Relationship Id="rId27" Type="http://schemas.openxmlformats.org/officeDocument/2006/relationships/slide" Target="slides/slide29.xml"/><Relationship Id="rId30" Type="http://schemas.openxmlformats.org/officeDocument/2006/relationships/slide" Target="slides/slide33.xml"/><Relationship Id="rId35" Type="http://schemas.openxmlformats.org/officeDocument/2006/relationships/slide" Target="slides/slide38.xml"/><Relationship Id="rId43" Type="http://schemas.openxmlformats.org/officeDocument/2006/relationships/slide" Target="slides/slide48.xml"/><Relationship Id="rId48" Type="http://schemas.openxmlformats.org/officeDocument/2006/relationships/slide" Target="slides/slide53.xml"/><Relationship Id="rId8" Type="http://schemas.openxmlformats.org/officeDocument/2006/relationships/slide" Target="slides/slide9.xml"/><Relationship Id="rId51" Type="http://schemas.openxmlformats.org/officeDocument/2006/relationships/slide" Target="slides/slide56.xml"/><Relationship Id="rId3" Type="http://schemas.openxmlformats.org/officeDocument/2006/relationships/slide" Target="slides/slide3.xml"/><Relationship Id="rId12" Type="http://schemas.openxmlformats.org/officeDocument/2006/relationships/slide" Target="slides/slide14.xml"/><Relationship Id="rId17" Type="http://schemas.openxmlformats.org/officeDocument/2006/relationships/slide" Target="slides/slide19.xml"/><Relationship Id="rId25" Type="http://schemas.openxmlformats.org/officeDocument/2006/relationships/slide" Target="slides/slide27.xml"/><Relationship Id="rId33" Type="http://schemas.openxmlformats.org/officeDocument/2006/relationships/slide" Target="slides/slide36.xml"/><Relationship Id="rId38" Type="http://schemas.openxmlformats.org/officeDocument/2006/relationships/slide" Target="slides/slide43.xml"/><Relationship Id="rId46" Type="http://schemas.openxmlformats.org/officeDocument/2006/relationships/slide" Target="slides/slide51.xml"/><Relationship Id="rId20" Type="http://schemas.openxmlformats.org/officeDocument/2006/relationships/slide" Target="slides/slide22.xml"/><Relationship Id="rId41" Type="http://schemas.openxmlformats.org/officeDocument/2006/relationships/slide" Target="slides/slide46.xml"/><Relationship Id="rId54" Type="http://schemas.openxmlformats.org/officeDocument/2006/relationships/slide" Target="slides/slide59.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7.xml"/><Relationship Id="rId23" Type="http://schemas.openxmlformats.org/officeDocument/2006/relationships/slide" Target="slides/slide25.xml"/><Relationship Id="rId28" Type="http://schemas.openxmlformats.org/officeDocument/2006/relationships/slide" Target="slides/slide30.xml"/><Relationship Id="rId36" Type="http://schemas.openxmlformats.org/officeDocument/2006/relationships/slide" Target="slides/slide39.xml"/><Relationship Id="rId49"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B27951C-BDC6-4B2C-A24E-9A5FE0E8FB2E}" type="doc">
      <dgm:prSet loTypeId="urn:microsoft.com/office/officeart/2005/8/layout/vList5" loCatId="list" qsTypeId="urn:microsoft.com/office/officeart/2005/8/quickstyle/3d5#3" qsCatId="3D" csTypeId="urn:microsoft.com/office/officeart/2005/8/colors/accent1_2#5" csCatId="accent1" phldr="1"/>
      <dgm:spPr/>
      <dgm:t>
        <a:bodyPr/>
        <a:lstStyle/>
        <a:p>
          <a:endParaRPr lang="zh-CN" altLang="en-US"/>
        </a:p>
      </dgm:t>
    </dgm:pt>
    <dgm:pt modelId="{4533767B-448A-4956-B6DF-C21B81488452}">
      <dgm:prSet phldrT="[文本]" custT="1"/>
      <dgm:spPr/>
      <dgm:t>
        <a:bodyPr/>
        <a:lstStyle/>
        <a:p>
          <a:r>
            <a:rPr lang="zh-CN" altLang="en-US" sz="1400" dirty="0" smtClean="0">
              <a:solidFill>
                <a:schemeClr val="bg1"/>
              </a:solidFill>
            </a:rPr>
            <a:t>图标</a:t>
          </a:r>
          <a:r>
            <a:rPr lang="en-US" altLang="zh-CN" sz="1400" dirty="0" smtClean="0">
              <a:solidFill>
                <a:schemeClr val="bg1"/>
              </a:solidFill>
            </a:rPr>
            <a:t>`</a:t>
          </a:r>
          <a:r>
            <a:rPr lang="zh-CN" altLang="en-US" sz="1400" dirty="0" smtClean="0">
              <a:solidFill>
                <a:schemeClr val="bg1"/>
              </a:solidFill>
            </a:rPr>
            <a:t>窗口方式</a:t>
          </a:r>
          <a:endParaRPr lang="zh-CN" altLang="en-US" sz="1400" dirty="0">
            <a:solidFill>
              <a:schemeClr val="bg1"/>
            </a:solidFill>
          </a:endParaRPr>
        </a:p>
      </dgm:t>
    </dgm:pt>
    <dgm:pt modelId="{6AB1259A-8D02-4DFA-9A6A-27615EE2EA52}" type="parTrans" cxnId="{1EB5FCF5-B051-4D36-98C4-CED0BE07CB73}">
      <dgm:prSet/>
      <dgm:spPr/>
      <dgm:t>
        <a:bodyPr/>
        <a:lstStyle/>
        <a:p>
          <a:endParaRPr lang="zh-CN" altLang="en-US"/>
        </a:p>
      </dgm:t>
    </dgm:pt>
    <dgm:pt modelId="{CD41536B-ABB9-48EA-BD56-5328EFBD9EA5}" type="sibTrans" cxnId="{1EB5FCF5-B051-4D36-98C4-CED0BE07CB73}">
      <dgm:prSet/>
      <dgm:spPr/>
      <dgm:t>
        <a:bodyPr/>
        <a:lstStyle/>
        <a:p>
          <a:endParaRPr lang="zh-CN" altLang="en-US"/>
        </a:p>
      </dgm:t>
    </dgm:pt>
    <dgm:pt modelId="{736E61B0-41B9-4004-91EB-8507BE14DAA0}">
      <dgm:prSet phldrT="[文本]"/>
      <dgm:spPr/>
      <dgm:t>
        <a:bodyPr/>
        <a:lstStyle/>
        <a:p>
          <a:r>
            <a:rPr lang="zh-CN" altLang="en-US" dirty="0" smtClean="0"/>
            <a:t>图形接口</a:t>
          </a:r>
          <a:endParaRPr lang="zh-CN" altLang="en-US" dirty="0"/>
        </a:p>
      </dgm:t>
    </dgm:pt>
    <dgm:pt modelId="{2C827473-29D8-443A-BD51-04E359CFFEA4}" type="parTrans" cxnId="{E3A94CA2-2145-4F66-AE1F-96C32D6AFE74}">
      <dgm:prSet/>
      <dgm:spPr/>
      <dgm:t>
        <a:bodyPr/>
        <a:lstStyle/>
        <a:p>
          <a:endParaRPr lang="zh-CN" altLang="en-US"/>
        </a:p>
      </dgm:t>
    </dgm:pt>
    <dgm:pt modelId="{6A9329DE-23B7-4F89-8557-2842CC8D82CA}" type="sibTrans" cxnId="{E3A94CA2-2145-4F66-AE1F-96C32D6AFE74}">
      <dgm:prSet/>
      <dgm:spPr/>
      <dgm:t>
        <a:bodyPr/>
        <a:lstStyle/>
        <a:p>
          <a:endParaRPr lang="zh-CN" altLang="en-US"/>
        </a:p>
      </dgm:t>
    </dgm:pt>
    <dgm:pt modelId="{D9119D51-8F8D-4134-8AA6-9CB71851EA94}">
      <dgm:prSet phldrT="[文本]"/>
      <dgm:spPr/>
      <dgm:t>
        <a:bodyPr/>
        <a:lstStyle/>
        <a:p>
          <a:r>
            <a:rPr lang="zh-CN" altLang="en-US" dirty="0" smtClean="0"/>
            <a:t>命令方式</a:t>
          </a:r>
          <a:endParaRPr lang="zh-CN" altLang="en-US" dirty="0"/>
        </a:p>
      </dgm:t>
    </dgm:pt>
    <dgm:pt modelId="{1D0274E5-4DD4-4BDB-93CF-14CC611CA40F}" type="parTrans" cxnId="{7C2A6724-6913-4245-B617-90E0EE61B559}">
      <dgm:prSet/>
      <dgm:spPr/>
      <dgm:t>
        <a:bodyPr/>
        <a:lstStyle/>
        <a:p>
          <a:endParaRPr lang="zh-CN" altLang="en-US"/>
        </a:p>
      </dgm:t>
    </dgm:pt>
    <dgm:pt modelId="{7F02E4B3-F8BF-496B-9B5C-6AABEA526B91}" type="sibTrans" cxnId="{7C2A6724-6913-4245-B617-90E0EE61B559}">
      <dgm:prSet/>
      <dgm:spPr/>
      <dgm:t>
        <a:bodyPr/>
        <a:lstStyle/>
        <a:p>
          <a:endParaRPr lang="zh-CN" altLang="en-US"/>
        </a:p>
      </dgm:t>
    </dgm:pt>
    <dgm:pt modelId="{AD63A71D-CB29-4089-AC2E-3019EA81249F}">
      <dgm:prSet phldrT="[文本]"/>
      <dgm:spPr/>
      <dgm:t>
        <a:bodyPr/>
        <a:lstStyle/>
        <a:p>
          <a:r>
            <a:rPr lang="zh-CN" altLang="en-US" dirty="0" smtClean="0"/>
            <a:t>命令接口</a:t>
          </a:r>
          <a:endParaRPr lang="zh-CN" altLang="en-US" dirty="0"/>
        </a:p>
      </dgm:t>
    </dgm:pt>
    <dgm:pt modelId="{1C3B88D0-5D9A-4C22-AC09-BD74FF7D6AFC}" type="parTrans" cxnId="{0AA43E3F-D920-4406-A034-E11526863C98}">
      <dgm:prSet/>
      <dgm:spPr/>
      <dgm:t>
        <a:bodyPr/>
        <a:lstStyle/>
        <a:p>
          <a:endParaRPr lang="zh-CN" altLang="en-US"/>
        </a:p>
      </dgm:t>
    </dgm:pt>
    <dgm:pt modelId="{C858C207-1FC5-4C9C-AFB2-2D11A72A97AA}" type="sibTrans" cxnId="{0AA43E3F-D920-4406-A034-E11526863C98}">
      <dgm:prSet/>
      <dgm:spPr/>
      <dgm:t>
        <a:bodyPr/>
        <a:lstStyle/>
        <a:p>
          <a:endParaRPr lang="zh-CN" altLang="en-US"/>
        </a:p>
      </dgm:t>
    </dgm:pt>
    <dgm:pt modelId="{B7495D4D-2FBE-43C6-B629-4BD2920080F7}">
      <dgm:prSet phldrT="[文本]" custT="1"/>
      <dgm:spPr/>
      <dgm:t>
        <a:bodyPr/>
        <a:lstStyle/>
        <a:p>
          <a:r>
            <a:rPr lang="zh-CN" altLang="en-US" sz="1400" dirty="0" smtClean="0"/>
            <a:t>系统调用方式</a:t>
          </a:r>
          <a:endParaRPr lang="zh-CN" altLang="en-US" sz="1400" dirty="0"/>
        </a:p>
      </dgm:t>
    </dgm:pt>
    <dgm:pt modelId="{757C117E-2096-4EC1-99C0-191CE3066725}" type="parTrans" cxnId="{151C84BC-C1B2-4D3A-9127-6E1F6572FF2E}">
      <dgm:prSet/>
      <dgm:spPr/>
      <dgm:t>
        <a:bodyPr/>
        <a:lstStyle/>
        <a:p>
          <a:endParaRPr lang="zh-CN" altLang="en-US"/>
        </a:p>
      </dgm:t>
    </dgm:pt>
    <dgm:pt modelId="{DA7A5E1E-9AEF-4B72-9098-381FE7F0EEB5}" type="sibTrans" cxnId="{151C84BC-C1B2-4D3A-9127-6E1F6572FF2E}">
      <dgm:prSet/>
      <dgm:spPr/>
      <dgm:t>
        <a:bodyPr/>
        <a:lstStyle/>
        <a:p>
          <a:endParaRPr lang="zh-CN" altLang="en-US"/>
        </a:p>
      </dgm:t>
    </dgm:pt>
    <dgm:pt modelId="{1E4AE432-76F4-47BA-8759-BAFD57AD8BB8}">
      <dgm:prSet phldrT="[文本]"/>
      <dgm:spPr/>
      <dgm:t>
        <a:bodyPr/>
        <a:lstStyle/>
        <a:p>
          <a:r>
            <a:rPr lang="zh-CN" altLang="en-US" dirty="0" smtClean="0"/>
            <a:t>程序接口</a:t>
          </a:r>
          <a:endParaRPr lang="zh-CN" altLang="en-US" dirty="0"/>
        </a:p>
      </dgm:t>
    </dgm:pt>
    <dgm:pt modelId="{6598272D-D453-4B13-A822-045F1CFE72A5}" type="parTrans" cxnId="{5607BBD5-771C-4CD7-AA7C-077CD09F3700}">
      <dgm:prSet/>
      <dgm:spPr/>
      <dgm:t>
        <a:bodyPr/>
        <a:lstStyle/>
        <a:p>
          <a:endParaRPr lang="zh-CN" altLang="en-US"/>
        </a:p>
      </dgm:t>
    </dgm:pt>
    <dgm:pt modelId="{4441F282-0CA2-43C4-8E19-32CB25DFD665}" type="sibTrans" cxnId="{5607BBD5-771C-4CD7-AA7C-077CD09F3700}">
      <dgm:prSet/>
      <dgm:spPr/>
      <dgm:t>
        <a:bodyPr/>
        <a:lstStyle/>
        <a:p>
          <a:endParaRPr lang="zh-CN" altLang="en-US"/>
        </a:p>
      </dgm:t>
    </dgm:pt>
    <dgm:pt modelId="{312268C2-A1C5-4BA0-A534-F0FDAD8778AC}" type="pres">
      <dgm:prSet presAssocID="{BB27951C-BDC6-4B2C-A24E-9A5FE0E8FB2E}" presName="Name0" presStyleCnt="0">
        <dgm:presLayoutVars>
          <dgm:dir/>
          <dgm:animLvl val="lvl"/>
          <dgm:resizeHandles val="exact"/>
        </dgm:presLayoutVars>
      </dgm:prSet>
      <dgm:spPr/>
      <dgm:t>
        <a:bodyPr/>
        <a:lstStyle/>
        <a:p>
          <a:endParaRPr lang="zh-CN" altLang="en-US"/>
        </a:p>
      </dgm:t>
    </dgm:pt>
    <dgm:pt modelId="{3BE2D63B-0CC1-4295-AA3D-A1F17E989664}" type="pres">
      <dgm:prSet presAssocID="{4533767B-448A-4956-B6DF-C21B81488452}" presName="linNode" presStyleCnt="0"/>
      <dgm:spPr/>
    </dgm:pt>
    <dgm:pt modelId="{CC65F71C-0A0D-4158-8477-AAF2828E4308}" type="pres">
      <dgm:prSet presAssocID="{4533767B-448A-4956-B6DF-C21B81488452}" presName="parentText" presStyleLbl="node1" presStyleIdx="0" presStyleCnt="3">
        <dgm:presLayoutVars>
          <dgm:chMax val="1"/>
          <dgm:bulletEnabled val="1"/>
        </dgm:presLayoutVars>
      </dgm:prSet>
      <dgm:spPr/>
      <dgm:t>
        <a:bodyPr/>
        <a:lstStyle/>
        <a:p>
          <a:endParaRPr lang="zh-CN" altLang="en-US"/>
        </a:p>
      </dgm:t>
    </dgm:pt>
    <dgm:pt modelId="{A21C0D0E-9BA6-48E8-87BD-60D13CFFCB6F}" type="pres">
      <dgm:prSet presAssocID="{4533767B-448A-4956-B6DF-C21B81488452}" presName="descendantText" presStyleLbl="alignAccFollowNode1" presStyleIdx="0" presStyleCnt="3">
        <dgm:presLayoutVars>
          <dgm:bulletEnabled val="1"/>
        </dgm:presLayoutVars>
      </dgm:prSet>
      <dgm:spPr/>
      <dgm:t>
        <a:bodyPr/>
        <a:lstStyle/>
        <a:p>
          <a:endParaRPr lang="zh-CN" altLang="en-US"/>
        </a:p>
      </dgm:t>
    </dgm:pt>
    <dgm:pt modelId="{2621492D-7C21-4C75-B05F-6F85955206B8}" type="pres">
      <dgm:prSet presAssocID="{CD41536B-ABB9-48EA-BD56-5328EFBD9EA5}" presName="sp" presStyleCnt="0"/>
      <dgm:spPr/>
    </dgm:pt>
    <dgm:pt modelId="{D4F372E9-E0D7-4BCD-8ED8-46C694B74A52}" type="pres">
      <dgm:prSet presAssocID="{D9119D51-8F8D-4134-8AA6-9CB71851EA94}" presName="linNode" presStyleCnt="0"/>
      <dgm:spPr/>
    </dgm:pt>
    <dgm:pt modelId="{E78F2145-5DE7-40B2-A334-58B6F3889FA2}" type="pres">
      <dgm:prSet presAssocID="{D9119D51-8F8D-4134-8AA6-9CB71851EA94}" presName="parentText" presStyleLbl="node1" presStyleIdx="1" presStyleCnt="3">
        <dgm:presLayoutVars>
          <dgm:chMax val="1"/>
          <dgm:bulletEnabled val="1"/>
        </dgm:presLayoutVars>
      </dgm:prSet>
      <dgm:spPr/>
      <dgm:t>
        <a:bodyPr/>
        <a:lstStyle/>
        <a:p>
          <a:endParaRPr lang="zh-CN" altLang="en-US"/>
        </a:p>
      </dgm:t>
    </dgm:pt>
    <dgm:pt modelId="{6B21CADC-02A2-475B-B0B9-CB24B1177CBD}" type="pres">
      <dgm:prSet presAssocID="{D9119D51-8F8D-4134-8AA6-9CB71851EA94}" presName="descendantText" presStyleLbl="alignAccFollowNode1" presStyleIdx="1" presStyleCnt="3" custLinFactNeighborX="90121" custLinFactNeighborY="0">
        <dgm:presLayoutVars>
          <dgm:bulletEnabled val="1"/>
        </dgm:presLayoutVars>
      </dgm:prSet>
      <dgm:spPr/>
      <dgm:t>
        <a:bodyPr/>
        <a:lstStyle/>
        <a:p>
          <a:endParaRPr lang="zh-CN" altLang="en-US"/>
        </a:p>
      </dgm:t>
    </dgm:pt>
    <dgm:pt modelId="{5915AF91-1F26-4CDD-9018-3D31B2F019D1}" type="pres">
      <dgm:prSet presAssocID="{7F02E4B3-F8BF-496B-9B5C-6AABEA526B91}" presName="sp" presStyleCnt="0"/>
      <dgm:spPr/>
    </dgm:pt>
    <dgm:pt modelId="{75102C00-C033-4A1C-A0A4-1B205E9A5E8C}" type="pres">
      <dgm:prSet presAssocID="{B7495D4D-2FBE-43C6-B629-4BD2920080F7}" presName="linNode" presStyleCnt="0"/>
      <dgm:spPr/>
    </dgm:pt>
    <dgm:pt modelId="{E9E20AD4-DE16-4B5E-851C-43CAC478BC51}" type="pres">
      <dgm:prSet presAssocID="{B7495D4D-2FBE-43C6-B629-4BD2920080F7}" presName="parentText" presStyleLbl="node1" presStyleIdx="2" presStyleCnt="3">
        <dgm:presLayoutVars>
          <dgm:chMax val="1"/>
          <dgm:bulletEnabled val="1"/>
        </dgm:presLayoutVars>
      </dgm:prSet>
      <dgm:spPr/>
      <dgm:t>
        <a:bodyPr/>
        <a:lstStyle/>
        <a:p>
          <a:endParaRPr lang="zh-CN" altLang="en-US"/>
        </a:p>
      </dgm:t>
    </dgm:pt>
    <dgm:pt modelId="{FDA0CCAF-8513-4DF9-B372-713DF4536D4F}" type="pres">
      <dgm:prSet presAssocID="{B7495D4D-2FBE-43C6-B629-4BD2920080F7}" presName="descendantText" presStyleLbl="alignAccFollowNode1" presStyleIdx="2" presStyleCnt="3">
        <dgm:presLayoutVars>
          <dgm:bulletEnabled val="1"/>
        </dgm:presLayoutVars>
      </dgm:prSet>
      <dgm:spPr/>
      <dgm:t>
        <a:bodyPr/>
        <a:lstStyle/>
        <a:p>
          <a:endParaRPr lang="zh-CN" altLang="en-US"/>
        </a:p>
      </dgm:t>
    </dgm:pt>
  </dgm:ptLst>
  <dgm:cxnLst>
    <dgm:cxn modelId="{0BA4D070-0011-452D-9557-F21B2A838996}" type="presOf" srcId="{BB27951C-BDC6-4B2C-A24E-9A5FE0E8FB2E}" destId="{312268C2-A1C5-4BA0-A534-F0FDAD8778AC}" srcOrd="0" destOrd="0" presId="urn:microsoft.com/office/officeart/2005/8/layout/vList5"/>
    <dgm:cxn modelId="{1EB5FCF5-B051-4D36-98C4-CED0BE07CB73}" srcId="{BB27951C-BDC6-4B2C-A24E-9A5FE0E8FB2E}" destId="{4533767B-448A-4956-B6DF-C21B81488452}" srcOrd="0" destOrd="0" parTransId="{6AB1259A-8D02-4DFA-9A6A-27615EE2EA52}" sibTransId="{CD41536B-ABB9-48EA-BD56-5328EFBD9EA5}"/>
    <dgm:cxn modelId="{EFBF8C43-F86F-4BC6-8DDB-786D28C7CFA9}" type="presOf" srcId="{AD63A71D-CB29-4089-AC2E-3019EA81249F}" destId="{6B21CADC-02A2-475B-B0B9-CB24B1177CBD}" srcOrd="0" destOrd="0" presId="urn:microsoft.com/office/officeart/2005/8/layout/vList5"/>
    <dgm:cxn modelId="{67681DE8-CE1B-4698-AA9A-8C3E5BFF5F69}" type="presOf" srcId="{B7495D4D-2FBE-43C6-B629-4BD2920080F7}" destId="{E9E20AD4-DE16-4B5E-851C-43CAC478BC51}" srcOrd="0" destOrd="0" presId="urn:microsoft.com/office/officeart/2005/8/layout/vList5"/>
    <dgm:cxn modelId="{5C6C7402-4FC0-4043-805C-31DBC293E47C}" type="presOf" srcId="{4533767B-448A-4956-B6DF-C21B81488452}" destId="{CC65F71C-0A0D-4158-8477-AAF2828E4308}" srcOrd="0" destOrd="0" presId="urn:microsoft.com/office/officeart/2005/8/layout/vList5"/>
    <dgm:cxn modelId="{4A54BF41-EA64-4221-B1FB-E193DBB524DD}" type="presOf" srcId="{D9119D51-8F8D-4134-8AA6-9CB71851EA94}" destId="{E78F2145-5DE7-40B2-A334-58B6F3889FA2}" srcOrd="0" destOrd="0" presId="urn:microsoft.com/office/officeart/2005/8/layout/vList5"/>
    <dgm:cxn modelId="{E3A94CA2-2145-4F66-AE1F-96C32D6AFE74}" srcId="{4533767B-448A-4956-B6DF-C21B81488452}" destId="{736E61B0-41B9-4004-91EB-8507BE14DAA0}" srcOrd="0" destOrd="0" parTransId="{2C827473-29D8-443A-BD51-04E359CFFEA4}" sibTransId="{6A9329DE-23B7-4F89-8557-2842CC8D82CA}"/>
    <dgm:cxn modelId="{03ED5968-A22E-45AC-BE4D-E77CCCF9DE99}" type="presOf" srcId="{736E61B0-41B9-4004-91EB-8507BE14DAA0}" destId="{A21C0D0E-9BA6-48E8-87BD-60D13CFFCB6F}" srcOrd="0" destOrd="0" presId="urn:microsoft.com/office/officeart/2005/8/layout/vList5"/>
    <dgm:cxn modelId="{3BD25434-E990-4362-8D59-F9D057F444CF}" type="presOf" srcId="{1E4AE432-76F4-47BA-8759-BAFD57AD8BB8}" destId="{FDA0CCAF-8513-4DF9-B372-713DF4536D4F}" srcOrd="0" destOrd="0" presId="urn:microsoft.com/office/officeart/2005/8/layout/vList5"/>
    <dgm:cxn modelId="{7C2A6724-6913-4245-B617-90E0EE61B559}" srcId="{BB27951C-BDC6-4B2C-A24E-9A5FE0E8FB2E}" destId="{D9119D51-8F8D-4134-8AA6-9CB71851EA94}" srcOrd="1" destOrd="0" parTransId="{1D0274E5-4DD4-4BDB-93CF-14CC611CA40F}" sibTransId="{7F02E4B3-F8BF-496B-9B5C-6AABEA526B91}"/>
    <dgm:cxn modelId="{5607BBD5-771C-4CD7-AA7C-077CD09F3700}" srcId="{B7495D4D-2FBE-43C6-B629-4BD2920080F7}" destId="{1E4AE432-76F4-47BA-8759-BAFD57AD8BB8}" srcOrd="0" destOrd="0" parTransId="{6598272D-D453-4B13-A822-045F1CFE72A5}" sibTransId="{4441F282-0CA2-43C4-8E19-32CB25DFD665}"/>
    <dgm:cxn modelId="{151C84BC-C1B2-4D3A-9127-6E1F6572FF2E}" srcId="{BB27951C-BDC6-4B2C-A24E-9A5FE0E8FB2E}" destId="{B7495D4D-2FBE-43C6-B629-4BD2920080F7}" srcOrd="2" destOrd="0" parTransId="{757C117E-2096-4EC1-99C0-191CE3066725}" sibTransId="{DA7A5E1E-9AEF-4B72-9098-381FE7F0EEB5}"/>
    <dgm:cxn modelId="{0AA43E3F-D920-4406-A034-E11526863C98}" srcId="{D9119D51-8F8D-4134-8AA6-9CB71851EA94}" destId="{AD63A71D-CB29-4089-AC2E-3019EA81249F}" srcOrd="0" destOrd="0" parTransId="{1C3B88D0-5D9A-4C22-AC09-BD74FF7D6AFC}" sibTransId="{C858C207-1FC5-4C9C-AFB2-2D11A72A97AA}"/>
    <dgm:cxn modelId="{BF79DF75-9498-4937-A84B-26884B9FC16E}" type="presParOf" srcId="{312268C2-A1C5-4BA0-A534-F0FDAD8778AC}" destId="{3BE2D63B-0CC1-4295-AA3D-A1F17E989664}" srcOrd="0" destOrd="0" presId="urn:microsoft.com/office/officeart/2005/8/layout/vList5"/>
    <dgm:cxn modelId="{B6C7E80A-DDBE-4B8B-8E5E-201C36203EC6}" type="presParOf" srcId="{3BE2D63B-0CC1-4295-AA3D-A1F17E989664}" destId="{CC65F71C-0A0D-4158-8477-AAF2828E4308}" srcOrd="0" destOrd="0" presId="urn:microsoft.com/office/officeart/2005/8/layout/vList5"/>
    <dgm:cxn modelId="{0A1FFD66-62AB-4B6C-94A3-14BC502934F5}" type="presParOf" srcId="{3BE2D63B-0CC1-4295-AA3D-A1F17E989664}" destId="{A21C0D0E-9BA6-48E8-87BD-60D13CFFCB6F}" srcOrd="1" destOrd="0" presId="urn:microsoft.com/office/officeart/2005/8/layout/vList5"/>
    <dgm:cxn modelId="{50DC79FF-F93A-4339-858F-F96D54138816}" type="presParOf" srcId="{312268C2-A1C5-4BA0-A534-F0FDAD8778AC}" destId="{2621492D-7C21-4C75-B05F-6F85955206B8}" srcOrd="1" destOrd="0" presId="urn:microsoft.com/office/officeart/2005/8/layout/vList5"/>
    <dgm:cxn modelId="{6C548D65-6A3A-4126-9AA5-001462FBF955}" type="presParOf" srcId="{312268C2-A1C5-4BA0-A534-F0FDAD8778AC}" destId="{D4F372E9-E0D7-4BCD-8ED8-46C694B74A52}" srcOrd="2" destOrd="0" presId="urn:microsoft.com/office/officeart/2005/8/layout/vList5"/>
    <dgm:cxn modelId="{D611C294-7963-4D3A-95C0-23586543B720}" type="presParOf" srcId="{D4F372E9-E0D7-4BCD-8ED8-46C694B74A52}" destId="{E78F2145-5DE7-40B2-A334-58B6F3889FA2}" srcOrd="0" destOrd="0" presId="urn:microsoft.com/office/officeart/2005/8/layout/vList5"/>
    <dgm:cxn modelId="{EEB22B15-1A1D-47C5-BECB-F1140818C18C}" type="presParOf" srcId="{D4F372E9-E0D7-4BCD-8ED8-46C694B74A52}" destId="{6B21CADC-02A2-475B-B0B9-CB24B1177CBD}" srcOrd="1" destOrd="0" presId="urn:microsoft.com/office/officeart/2005/8/layout/vList5"/>
    <dgm:cxn modelId="{9FCDF03C-85C7-41B2-872C-83B82AA45306}" type="presParOf" srcId="{312268C2-A1C5-4BA0-A534-F0FDAD8778AC}" destId="{5915AF91-1F26-4CDD-9018-3D31B2F019D1}" srcOrd="3" destOrd="0" presId="urn:microsoft.com/office/officeart/2005/8/layout/vList5"/>
    <dgm:cxn modelId="{49A12CDC-2F06-4166-ACE1-10D81D7A715E}" type="presParOf" srcId="{312268C2-A1C5-4BA0-A534-F0FDAD8778AC}" destId="{75102C00-C033-4A1C-A0A4-1B205E9A5E8C}" srcOrd="4" destOrd="0" presId="urn:microsoft.com/office/officeart/2005/8/layout/vList5"/>
    <dgm:cxn modelId="{22EC0E85-BBAB-417E-9BF9-409C480E3879}" type="presParOf" srcId="{75102C00-C033-4A1C-A0A4-1B205E9A5E8C}" destId="{E9E20AD4-DE16-4B5E-851C-43CAC478BC51}" srcOrd="0" destOrd="0" presId="urn:microsoft.com/office/officeart/2005/8/layout/vList5"/>
    <dgm:cxn modelId="{AF473CEE-DD0F-486D-9245-D6E3F75EC5C6}" type="presParOf" srcId="{75102C00-C033-4A1C-A0A4-1B205E9A5E8C}" destId="{FDA0CCAF-8513-4DF9-B372-713DF4536D4F}"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C0D0E-9BA6-48E8-87BD-60D13CFFCB6F}">
      <dsp:nvSpPr>
        <dsp:cNvPr id="0" name=""/>
        <dsp:cNvSpPr/>
      </dsp:nvSpPr>
      <dsp:spPr>
        <a:xfrm rot="5400000">
          <a:off x="1428127" y="-448732"/>
          <a:ext cx="570295" cy="1612494"/>
        </a:xfrm>
        <a:prstGeom prst="round2SameRect">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zh-CN" altLang="en-US" sz="2100" kern="1200" dirty="0" smtClean="0"/>
            <a:t>图形接口</a:t>
          </a:r>
          <a:endParaRPr lang="zh-CN" altLang="en-US" sz="2100" kern="1200" dirty="0"/>
        </a:p>
      </dsp:txBody>
      <dsp:txXfrm rot="-5400000">
        <a:off x="907028" y="100207"/>
        <a:ext cx="1584654" cy="514615"/>
      </dsp:txXfrm>
    </dsp:sp>
    <dsp:sp modelId="{CC65F71C-0A0D-4158-8477-AAF2828E4308}">
      <dsp:nvSpPr>
        <dsp:cNvPr id="0" name=""/>
        <dsp:cNvSpPr/>
      </dsp:nvSpPr>
      <dsp:spPr>
        <a:xfrm>
          <a:off x="0" y="1080"/>
          <a:ext cx="907027" cy="712869"/>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rPr>
            <a:t>图标</a:t>
          </a:r>
          <a:r>
            <a:rPr lang="en-US" altLang="zh-CN" sz="1400" kern="1200" dirty="0" smtClean="0">
              <a:solidFill>
                <a:schemeClr val="bg1"/>
              </a:solidFill>
            </a:rPr>
            <a:t>`</a:t>
          </a:r>
          <a:r>
            <a:rPr lang="zh-CN" altLang="en-US" sz="1400" kern="1200" dirty="0" smtClean="0">
              <a:solidFill>
                <a:schemeClr val="bg1"/>
              </a:solidFill>
            </a:rPr>
            <a:t>窗口方式</a:t>
          </a:r>
          <a:endParaRPr lang="zh-CN" altLang="en-US" sz="1400" kern="1200" dirty="0">
            <a:solidFill>
              <a:schemeClr val="bg1"/>
            </a:solidFill>
          </a:endParaRPr>
        </a:p>
      </dsp:txBody>
      <dsp:txXfrm>
        <a:off x="34799" y="35879"/>
        <a:ext cx="837429" cy="643271"/>
      </dsp:txXfrm>
    </dsp:sp>
    <dsp:sp modelId="{6B21CADC-02A2-475B-B0B9-CB24B1177CBD}">
      <dsp:nvSpPr>
        <dsp:cNvPr id="0" name=""/>
        <dsp:cNvSpPr/>
      </dsp:nvSpPr>
      <dsp:spPr>
        <a:xfrm rot="5400000">
          <a:off x="1428127" y="299780"/>
          <a:ext cx="570295" cy="1612494"/>
        </a:xfrm>
        <a:prstGeom prst="round2SameRect">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zh-CN" altLang="en-US" sz="2100" kern="1200" dirty="0" smtClean="0"/>
            <a:t>命令接口</a:t>
          </a:r>
          <a:endParaRPr lang="zh-CN" altLang="en-US" sz="2100" kern="1200" dirty="0"/>
        </a:p>
      </dsp:txBody>
      <dsp:txXfrm rot="-5400000">
        <a:off x="907028" y="848719"/>
        <a:ext cx="1584654" cy="514615"/>
      </dsp:txXfrm>
    </dsp:sp>
    <dsp:sp modelId="{E78F2145-5DE7-40B2-A334-58B6F3889FA2}">
      <dsp:nvSpPr>
        <dsp:cNvPr id="0" name=""/>
        <dsp:cNvSpPr/>
      </dsp:nvSpPr>
      <dsp:spPr>
        <a:xfrm>
          <a:off x="0" y="749592"/>
          <a:ext cx="907027" cy="712869"/>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zh-CN" altLang="en-US" sz="1400" kern="1200" dirty="0" smtClean="0"/>
            <a:t>命令方式</a:t>
          </a:r>
          <a:endParaRPr lang="zh-CN" altLang="en-US" sz="1400" kern="1200" dirty="0"/>
        </a:p>
      </dsp:txBody>
      <dsp:txXfrm>
        <a:off x="34799" y="784391"/>
        <a:ext cx="837429" cy="643271"/>
      </dsp:txXfrm>
    </dsp:sp>
    <dsp:sp modelId="{FDA0CCAF-8513-4DF9-B372-713DF4536D4F}">
      <dsp:nvSpPr>
        <dsp:cNvPr id="0" name=""/>
        <dsp:cNvSpPr/>
      </dsp:nvSpPr>
      <dsp:spPr>
        <a:xfrm rot="5400000">
          <a:off x="1428127" y="1048293"/>
          <a:ext cx="570295" cy="1612494"/>
        </a:xfrm>
        <a:prstGeom prst="round2SameRect">
          <a:avLst/>
        </a:prstGeom>
        <a:solidFill>
          <a:schemeClr val="accent1">
            <a:alpha val="90000"/>
            <a:tint val="4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zh-CN" altLang="en-US" sz="2100" kern="1200" dirty="0" smtClean="0"/>
            <a:t>程序接口</a:t>
          </a:r>
          <a:endParaRPr lang="zh-CN" altLang="en-US" sz="2100" kern="1200" dirty="0"/>
        </a:p>
      </dsp:txBody>
      <dsp:txXfrm rot="-5400000">
        <a:off x="907028" y="1597232"/>
        <a:ext cx="1584654" cy="514615"/>
      </dsp:txXfrm>
    </dsp:sp>
    <dsp:sp modelId="{E9E20AD4-DE16-4B5E-851C-43CAC478BC51}">
      <dsp:nvSpPr>
        <dsp:cNvPr id="0" name=""/>
        <dsp:cNvSpPr/>
      </dsp:nvSpPr>
      <dsp:spPr>
        <a:xfrm>
          <a:off x="0" y="1498105"/>
          <a:ext cx="907027" cy="712869"/>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zh-CN" altLang="en-US" sz="1400" kern="1200" dirty="0" smtClean="0"/>
            <a:t>系统调用方式</a:t>
          </a:r>
          <a:endParaRPr lang="zh-CN" altLang="en-US" sz="1400" kern="1200" dirty="0"/>
        </a:p>
      </dsp:txBody>
      <dsp:txXfrm>
        <a:off x="34799" y="1532904"/>
        <a:ext cx="837429" cy="64327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3">
  <dgm:title val=""/>
  <dgm:desc val=""/>
  <dgm:catLst>
    <dgm:cat type="3D" pri="11500"/>
  </dgm:catLst>
  <dgm:scene3d>
    <a:camera prst="isometricOffAxis2Left" zoom="95000"/>
    <a:lightRig rig="flat" dir="t"/>
  </dgm:scene3d>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C9D3B3-301F-4473-B250-0B9E7A943F46}" type="datetimeFigureOut">
              <a:rPr lang="zh-CN" altLang="en-US" smtClean="0"/>
              <a:pPr/>
              <a:t>2019/9/19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DB9BB8-2CD3-4498-81AE-24C983EE51C3}" type="slidenum">
              <a:rPr lang="zh-CN" altLang="en-US" smtClean="0"/>
              <a:pPr/>
              <a:t>‹#›</a:t>
            </a:fld>
            <a:endParaRPr lang="zh-CN" altLang="en-US"/>
          </a:p>
        </p:txBody>
      </p:sp>
    </p:spTree>
    <p:extLst>
      <p:ext uri="{BB962C8B-B14F-4D97-AF65-F5344CB8AC3E}">
        <p14:creationId xmlns:p14="http://schemas.microsoft.com/office/powerpoint/2010/main" val="159401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aike.baidu.com/view/1670325.htm"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baike.baidu.com/view/33701.htm" TargetMode="External"/><Relationship Id="rId5" Type="http://schemas.openxmlformats.org/officeDocument/2006/relationships/hyperlink" Target="http://baike.baidu.com/view/6546463.htm" TargetMode="External"/><Relationship Id="rId4" Type="http://schemas.openxmlformats.org/officeDocument/2006/relationships/hyperlink" Target="http://baike.baidu.com/view/3425814.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DB9BB8-2CD3-4498-81AE-24C983EE51C3}" type="slidenum">
              <a:rPr lang="zh-CN" altLang="en-US" smtClean="0"/>
              <a:pPr/>
              <a:t>1</a:t>
            </a:fld>
            <a:endParaRPr lang="zh-CN" altLang="en-US"/>
          </a:p>
        </p:txBody>
      </p:sp>
    </p:spTree>
    <p:extLst>
      <p:ext uri="{BB962C8B-B14F-4D97-AF65-F5344CB8AC3E}">
        <p14:creationId xmlns:p14="http://schemas.microsoft.com/office/powerpoint/2010/main" val="3367950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DB9BB8-2CD3-4498-81AE-24C983EE51C3}" type="slidenum">
              <a:rPr lang="zh-CN" altLang="en-US" smtClean="0"/>
              <a:pPr/>
              <a:t>14</a:t>
            </a:fld>
            <a:endParaRPr lang="zh-CN" altLang="en-US"/>
          </a:p>
        </p:txBody>
      </p:sp>
    </p:spTree>
    <p:extLst>
      <p:ext uri="{BB962C8B-B14F-4D97-AF65-F5344CB8AC3E}">
        <p14:creationId xmlns:p14="http://schemas.microsoft.com/office/powerpoint/2010/main" val="1167432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DB9BB8-2CD3-4498-81AE-24C983EE51C3}" type="slidenum">
              <a:rPr lang="zh-CN" altLang="en-US" smtClean="0"/>
              <a:pPr/>
              <a:t>15</a:t>
            </a:fld>
            <a:endParaRPr lang="zh-CN" altLang="en-US"/>
          </a:p>
        </p:txBody>
      </p:sp>
    </p:spTree>
    <p:extLst>
      <p:ext uri="{BB962C8B-B14F-4D97-AF65-F5344CB8AC3E}">
        <p14:creationId xmlns:p14="http://schemas.microsoft.com/office/powerpoint/2010/main" val="257737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1338A30-E874-4DD0-B2CD-517FC0E13586}" type="slidenum">
              <a:rPr lang="zh-CN" altLang="en-US" smtClean="0">
                <a:solidFill>
                  <a:prstClr val="black"/>
                </a:solidFill>
              </a:rPr>
              <a:pPr/>
              <a:t>23</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r>
              <a:rPr lang="en-US" altLang="zh-CN" smtClean="0"/>
              <a:t>EEPROM (Electrically Erasable Programmable </a:t>
            </a:r>
            <a:r>
              <a:rPr lang="en-US" altLang="zh-CN" smtClean="0">
                <a:hlinkClick r:id="rId3"/>
              </a:rPr>
              <a:t>Read-Only Memory</a:t>
            </a:r>
            <a:r>
              <a:rPr lang="en-US" altLang="zh-CN" smtClean="0"/>
              <a:t>)</a:t>
            </a:r>
            <a:r>
              <a:rPr lang="zh-CN" altLang="en-US" smtClean="0"/>
              <a:t>，带</a:t>
            </a:r>
            <a:r>
              <a:rPr lang="zh-CN" altLang="en-US" smtClean="0">
                <a:hlinkClick r:id="rId4"/>
              </a:rPr>
              <a:t>电可擦可编程只读存储器</a:t>
            </a:r>
            <a:r>
              <a:rPr lang="en-US" altLang="zh-CN" smtClean="0"/>
              <a:t>--</a:t>
            </a:r>
            <a:r>
              <a:rPr lang="zh-CN" altLang="en-US" smtClean="0"/>
              <a:t>一种掉电后数据不丢失的</a:t>
            </a:r>
            <a:r>
              <a:rPr lang="zh-CN" altLang="en-US" smtClean="0">
                <a:hlinkClick r:id="rId5"/>
              </a:rPr>
              <a:t>存储芯片</a:t>
            </a:r>
            <a:r>
              <a:rPr lang="zh-CN" altLang="en-US" smtClean="0"/>
              <a:t>。 </a:t>
            </a:r>
            <a:r>
              <a:rPr lang="en-US" altLang="zh-CN" smtClean="0"/>
              <a:t>EEPROM </a:t>
            </a:r>
            <a:r>
              <a:rPr lang="zh-CN" altLang="en-US" smtClean="0"/>
              <a:t>可以在电脑上或专用设备上擦除已有信息，重新编程。一般用在</a:t>
            </a:r>
            <a:r>
              <a:rPr lang="zh-CN" altLang="en-US" smtClean="0">
                <a:hlinkClick r:id="rId6"/>
              </a:rPr>
              <a:t>即插即用</a:t>
            </a:r>
            <a:r>
              <a:rPr lang="zh-CN" altLang="en-US" smtClean="0"/>
              <a:t>。</a:t>
            </a:r>
          </a:p>
        </p:txBody>
      </p:sp>
      <p:sp>
        <p:nvSpPr>
          <p:cNvPr id="55300" name="灯片编号占位符 3"/>
          <p:cNvSpPr>
            <a:spLocks noGrp="1"/>
          </p:cNvSpPr>
          <p:nvPr>
            <p:ph type="sldNum" sz="quarter" idx="5"/>
          </p:nvPr>
        </p:nvSpPr>
        <p:spPr>
          <a:noFill/>
        </p:spPr>
        <p:txBody>
          <a:bodyPr/>
          <a:lstStyle>
            <a:lvl1pPr>
              <a:spcBef>
                <a:spcPct val="30000"/>
              </a:spcBef>
              <a:defRPr sz="1200">
                <a:solidFill>
                  <a:schemeClr val="tx1"/>
                </a:solidFill>
                <a:latin typeface="Calibri" pitchFamily="34" charset="0"/>
                <a:ea typeface="宋体" pitchFamily="2" charset="-122"/>
              </a:defRPr>
            </a:lvl1pPr>
            <a:lvl2pPr marL="742950" indent="-285750">
              <a:spcBef>
                <a:spcPct val="30000"/>
              </a:spcBef>
              <a:defRPr sz="1200">
                <a:solidFill>
                  <a:schemeClr val="tx1"/>
                </a:solidFill>
                <a:latin typeface="Calibri" pitchFamily="34" charset="0"/>
                <a:ea typeface="宋体" pitchFamily="2" charset="-122"/>
              </a:defRPr>
            </a:lvl2pPr>
            <a:lvl3pPr marL="1143000" indent="-228600">
              <a:spcBef>
                <a:spcPct val="30000"/>
              </a:spcBef>
              <a:defRPr sz="1200">
                <a:solidFill>
                  <a:schemeClr val="tx1"/>
                </a:solidFill>
                <a:latin typeface="Calibri" pitchFamily="34" charset="0"/>
                <a:ea typeface="宋体" pitchFamily="2" charset="-122"/>
              </a:defRPr>
            </a:lvl3pPr>
            <a:lvl4pPr marL="1600200" indent="-228600">
              <a:spcBef>
                <a:spcPct val="30000"/>
              </a:spcBef>
              <a:defRPr sz="1200">
                <a:solidFill>
                  <a:schemeClr val="tx1"/>
                </a:solidFill>
                <a:latin typeface="Calibri" pitchFamily="34" charset="0"/>
                <a:ea typeface="宋体" pitchFamily="2" charset="-122"/>
              </a:defRPr>
            </a:lvl4pPr>
            <a:lvl5pPr marL="2057400" indent="-22860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a:spcBef>
                <a:spcPct val="0"/>
              </a:spcBef>
            </a:pPr>
            <a:fld id="{2193D34E-9B52-4C20-B0E4-26CEE244E83B}" type="slidenum">
              <a:rPr lang="zh-CN" altLang="en-US" smtClean="0">
                <a:solidFill>
                  <a:prstClr val="black"/>
                </a:solidFill>
              </a:rPr>
              <a:pPr>
                <a:spcBef>
                  <a:spcPct val="0"/>
                </a:spcBef>
              </a:pPr>
              <a:t>32</a:t>
            </a:fld>
            <a:endParaRPr lang="zh-CN" altLang="en-US" smtClean="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338A30-E874-4DD0-B2CD-517FC0E13586}" type="slidenum">
              <a:rPr lang="zh-CN" altLang="en-US" smtClean="0">
                <a:solidFill>
                  <a:prstClr val="black"/>
                </a:solidFill>
              </a:rPr>
              <a:pPr/>
              <a:t>54</a:t>
            </a:fld>
            <a:endParaRPr lang="zh-CN" altLang="en-US">
              <a:solidFill>
                <a:prstClr val="black"/>
              </a:solidFill>
            </a:endParaRPr>
          </a:p>
        </p:txBody>
      </p:sp>
    </p:spTree>
    <p:extLst>
      <p:ext uri="{BB962C8B-B14F-4D97-AF65-F5344CB8AC3E}">
        <p14:creationId xmlns:p14="http://schemas.microsoft.com/office/powerpoint/2010/main" val="3028638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4.xml"/><Relationship Id="rId1" Type="http://schemas.openxmlformats.org/officeDocument/2006/relationships/themeOverride" Target="../theme/themeOverride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4.xml"/><Relationship Id="rId1" Type="http://schemas.openxmlformats.org/officeDocument/2006/relationships/themeOverride" Target="../theme/themeOverride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themeOverride" Target="../theme/themeOverride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5.xml"/><Relationship Id="rId1" Type="http://schemas.openxmlformats.org/officeDocument/2006/relationships/themeOverride" Target="../theme/themeOverride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6.xml"/><Relationship Id="rId1" Type="http://schemas.openxmlformats.org/officeDocument/2006/relationships/themeOverride" Target="../theme/themeOverride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6.xml"/><Relationship Id="rId1" Type="http://schemas.openxmlformats.org/officeDocument/2006/relationships/themeOverride" Target="../theme/themeOverride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Date Placeholder 29"/>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a:p>
        </p:txBody>
      </p:sp>
      <p:sp>
        <p:nvSpPr>
          <p:cNvPr id="5" name="Footer Placeholder 18"/>
          <p:cNvSpPr>
            <a:spLocks noGrp="1"/>
          </p:cNvSpPr>
          <p:nvPr>
            <p:ph type="ftr" sz="quarter" idx="11"/>
          </p:nvPr>
        </p:nvSpPr>
        <p:spPr>
          <a:xfrm>
            <a:off x="2667000" y="6356350"/>
            <a:ext cx="3352800" cy="365125"/>
          </a:xfrm>
          <a:prstGeom prst="rect">
            <a:avLst/>
          </a:prstGeom>
        </p:spPr>
        <p:txBody>
          <a:bodyPr/>
          <a:lstStyle>
            <a:lvl1pPr>
              <a:defRPr/>
            </a:lvl1pPr>
          </a:lstStyle>
          <a:p>
            <a:endParaRPr lang="zh-CN" altLang="en-US"/>
          </a:p>
        </p:txBody>
      </p:sp>
      <p:sp>
        <p:nvSpPr>
          <p:cNvPr id="6" name="Slide Number Placeholder 26"/>
          <p:cNvSpPr>
            <a:spLocks noGrp="1"/>
          </p:cNvSpPr>
          <p:nvPr>
            <p:ph type="sldNum" sz="quarter" idx="12"/>
          </p:nvPr>
        </p:nvSpPr>
        <p:spPr>
          <a:xfrm>
            <a:off x="7924800" y="6525344"/>
            <a:ext cx="762000" cy="196131"/>
          </a:xfrm>
          <a:prstGeom prst="rect">
            <a:avLst/>
          </a:prstGeom>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718759055"/>
      </p:ext>
    </p:extLst>
  </p:cSld>
  <p:clrMapOvr>
    <a:overrideClrMapping bg1="dk1" tx1="lt1" bg2="dk2" tx2="lt2" accent1="accent1" accent2="accent2" accent3="accent3" accent4="accent4" accent5="accent5" accent6="accent6" hlink="hlink" folHlink="folHlink"/>
  </p:clrMapOvr>
  <p:transition>
    <p:wedg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a:p>
        </p:txBody>
      </p:sp>
      <p:sp>
        <p:nvSpPr>
          <p:cNvPr id="5" name="Footer Placeholder 21"/>
          <p:cNvSpPr>
            <a:spLocks noGrp="1"/>
          </p:cNvSpPr>
          <p:nvPr>
            <p:ph type="ftr" sz="quarter" idx="11"/>
          </p:nvPr>
        </p:nvSpPr>
        <p:spPr>
          <a:xfrm>
            <a:off x="2667000" y="6356350"/>
            <a:ext cx="3352800" cy="365125"/>
          </a:xfrm>
          <a:prstGeom prst="rect">
            <a:avLst/>
          </a:prstGeom>
        </p:spPr>
        <p:txBody>
          <a:bodyPr/>
          <a:lstStyle>
            <a:lvl1pPr>
              <a:defRPr/>
            </a:lvl1pPr>
          </a:lstStyle>
          <a:p>
            <a:endParaRPr lang="zh-CN" altLang="en-US"/>
          </a:p>
        </p:txBody>
      </p:sp>
      <p:sp>
        <p:nvSpPr>
          <p:cNvPr id="6" name="Slide Number Placeholder 17"/>
          <p:cNvSpPr>
            <a:spLocks noGrp="1"/>
          </p:cNvSpPr>
          <p:nvPr>
            <p:ph type="sldNum" sz="quarter" idx="12"/>
          </p:nvPr>
        </p:nvSpPr>
        <p:spPr>
          <a:xfrm>
            <a:off x="7924800" y="6525344"/>
            <a:ext cx="762000" cy="196131"/>
          </a:xfrm>
          <a:prstGeom prst="rect">
            <a:avLst/>
          </a:prstGeom>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983213380"/>
      </p:ext>
    </p:extLst>
  </p:cSld>
  <p:clrMapOvr>
    <a:masterClrMapping/>
  </p:clrMapOvr>
  <p:transition>
    <p:wedg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a:p>
        </p:txBody>
      </p:sp>
      <p:sp>
        <p:nvSpPr>
          <p:cNvPr id="5" name="Footer Placeholder 21"/>
          <p:cNvSpPr>
            <a:spLocks noGrp="1"/>
          </p:cNvSpPr>
          <p:nvPr>
            <p:ph type="ftr" sz="quarter" idx="11"/>
          </p:nvPr>
        </p:nvSpPr>
        <p:spPr>
          <a:xfrm>
            <a:off x="2667000" y="6356350"/>
            <a:ext cx="3352800" cy="365125"/>
          </a:xfrm>
          <a:prstGeom prst="rect">
            <a:avLst/>
          </a:prstGeom>
        </p:spPr>
        <p:txBody>
          <a:bodyPr/>
          <a:lstStyle>
            <a:lvl1pPr>
              <a:defRPr/>
            </a:lvl1pPr>
          </a:lstStyle>
          <a:p>
            <a:endParaRPr lang="zh-CN" altLang="en-US"/>
          </a:p>
        </p:txBody>
      </p:sp>
      <p:sp>
        <p:nvSpPr>
          <p:cNvPr id="6" name="Slide Number Placeholder 17"/>
          <p:cNvSpPr>
            <a:spLocks noGrp="1"/>
          </p:cNvSpPr>
          <p:nvPr>
            <p:ph type="sldNum" sz="quarter" idx="12"/>
          </p:nvPr>
        </p:nvSpPr>
        <p:spPr>
          <a:xfrm>
            <a:off x="7924800" y="6525344"/>
            <a:ext cx="762000" cy="196131"/>
          </a:xfrm>
          <a:prstGeom prst="rect">
            <a:avLst/>
          </a:prstGeom>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26710630"/>
      </p:ext>
    </p:extLst>
  </p:cSld>
  <p:clrMapOvr>
    <a:masterClrMapping/>
  </p:clrMapOvr>
  <p:transition>
    <p:wedg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Date Placeholder 29"/>
          <p:cNvSpPr>
            <a:spLocks noGrp="1"/>
          </p:cNvSpPr>
          <p:nvPr>
            <p:ph type="dt" sz="half" idx="10"/>
          </p:nvPr>
        </p:nvSpPr>
        <p:spPr/>
        <p:txBody>
          <a:bodyPr/>
          <a:lstStyle>
            <a:lvl1pPr>
              <a:defRPr/>
            </a:lvl1pPr>
          </a:lstStyle>
          <a:p>
            <a:fld id="{E0995384-B488-41EE-8801-661F25205B01}" type="datetime1">
              <a:rPr lang="zh-CN" altLang="en-US" smtClean="0">
                <a:solidFill>
                  <a:srgbClr val="DBF5F9">
                    <a:shade val="90000"/>
                  </a:srgbClr>
                </a:solidFill>
              </a:rPr>
              <a:pPr/>
              <a:t>2019/9/19</a:t>
            </a:fld>
            <a:endParaRPr lang="en-US">
              <a:solidFill>
                <a:srgbClr val="DBF5F9">
                  <a:shade val="90000"/>
                </a:srgbClr>
              </a:solidFill>
            </a:endParaRPr>
          </a:p>
        </p:txBody>
      </p:sp>
      <p:sp>
        <p:nvSpPr>
          <p:cNvPr id="5" name="Footer Placeholder 18"/>
          <p:cNvSpPr>
            <a:spLocks noGrp="1"/>
          </p:cNvSpPr>
          <p:nvPr>
            <p:ph type="ftr" sz="quarter" idx="11"/>
          </p:nvPr>
        </p:nvSpPr>
        <p:spPr/>
        <p:txBody>
          <a:bodyPr/>
          <a:lstStyle>
            <a:lvl1pPr>
              <a:defRPr/>
            </a:lvl1pPr>
          </a:lstStyle>
          <a:p>
            <a:r>
              <a:rPr lang="zh-CN" altLang="en-US" smtClean="0">
                <a:solidFill>
                  <a:srgbClr val="DBF5F9">
                    <a:shade val="90000"/>
                  </a:srgbClr>
                </a:solidFill>
              </a:rPr>
              <a:t>计算机科学基础</a:t>
            </a:r>
            <a:endParaRPr lang="zh-CN" altLang="en-US">
              <a:solidFill>
                <a:srgbClr val="DBF5F9">
                  <a:shade val="90000"/>
                </a:srgbClr>
              </a:solidFill>
            </a:endParaRPr>
          </a:p>
        </p:txBody>
      </p:sp>
      <p:sp>
        <p:nvSpPr>
          <p:cNvPr id="6" name="Slide Number Placeholder 26"/>
          <p:cNvSpPr>
            <a:spLocks noGrp="1"/>
          </p:cNvSpPr>
          <p:nvPr>
            <p:ph type="sldNum" sz="quarter" idx="12"/>
          </p:nvPr>
        </p:nvSpPr>
        <p:spPr/>
        <p:txBody>
          <a:bodyPr/>
          <a:lstStyle>
            <a:lvl1pPr>
              <a:defRPr/>
            </a:lvl1p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232417521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147248" cy="851942"/>
          </a:xfrm>
        </p:spPr>
        <p:txBody>
          <a:bodyPr/>
          <a:lstStyle>
            <a:lvl1pPr>
              <a:defRPr sz="4800" baseline="0">
                <a:ea typeface="隶书" panose="020105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467544" y="1772816"/>
            <a:ext cx="8229600" cy="4608512"/>
          </a:xfrm>
        </p:spPr>
        <p:txBody>
          <a:bodyPr/>
          <a:lstStyle>
            <a:lvl1pPr marL="273050" indent="-273050">
              <a:buClr>
                <a:srgbClr val="0000FF"/>
              </a:buClr>
              <a:buSzPct val="100000"/>
              <a:buFont typeface="Wingdings" panose="05000000000000000000" pitchFamily="2" charset="2"/>
              <a:buChar char="Ø"/>
              <a:defRPr baseline="0">
                <a:latin typeface="楷体" panose="02010609060101010101" pitchFamily="49" charset="-122"/>
                <a:ea typeface="楷体" panose="02010609060101010101" pitchFamily="49" charset="-122"/>
              </a:defRPr>
            </a:lvl1pPr>
            <a:lvl2pPr marL="639763" indent="-246063">
              <a:buClr>
                <a:srgbClr val="C00000"/>
              </a:buClr>
              <a:buFont typeface="Wingdings" panose="05000000000000000000" pitchFamily="2" charset="2"/>
              <a:buChar char="n"/>
              <a:defRPr baseline="0">
                <a:latin typeface="楷体" panose="02010609060101010101" pitchFamily="49" charset="-122"/>
                <a:ea typeface="楷体" panose="02010609060101010101" pitchFamily="49" charset="-122"/>
              </a:defRPr>
            </a:lvl2pPr>
            <a:lvl3pPr>
              <a:buClr>
                <a:srgbClr val="FFC000"/>
              </a:buClr>
              <a:defRPr sz="2200" baseline="0">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80471028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fld id="{7A266A9E-7B82-4875-840A-53280BBB5156}" type="datetime1">
              <a:rPr lang="zh-CN" altLang="en-US" smtClean="0">
                <a:solidFill>
                  <a:srgbClr val="DBF5F9">
                    <a:shade val="90000"/>
                  </a:srgbClr>
                </a:solidFill>
              </a:rPr>
              <a:pPr/>
              <a:t>2019/9/19</a:t>
            </a:fld>
            <a:endParaRPr lang="en-US">
              <a:solidFill>
                <a:srgbClr val="DBF5F9">
                  <a:shade val="90000"/>
                </a:srgbClr>
              </a:solidFill>
            </a:endParaRPr>
          </a:p>
        </p:txBody>
      </p:sp>
      <p:sp>
        <p:nvSpPr>
          <p:cNvPr id="5" name="Footer Placeholder 4"/>
          <p:cNvSpPr>
            <a:spLocks noGrp="1"/>
          </p:cNvSpPr>
          <p:nvPr>
            <p:ph type="ftr" sz="quarter" idx="11"/>
          </p:nvPr>
        </p:nvSpPr>
        <p:spPr/>
        <p:txBody>
          <a:bodyPr/>
          <a:lstStyle>
            <a:lvl1pPr>
              <a:defRPr/>
            </a:lvl1pPr>
          </a:lstStyle>
          <a:p>
            <a:r>
              <a:rPr lang="zh-CN" altLang="en-US" smtClean="0">
                <a:solidFill>
                  <a:srgbClr val="DBF5F9">
                    <a:shade val="90000"/>
                  </a:srgbClr>
                </a:solidFill>
              </a:rPr>
              <a:t>计算机科学基础</a:t>
            </a:r>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lvl1pPr>
              <a:defRPr/>
            </a:lvl1p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110835051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fld id="{F720DE0B-5525-4FCF-85B4-2B89374FBAE5}" type="datetime1">
              <a:rPr lang="zh-CN" altLang="en-US" smtClean="0">
                <a:solidFill>
                  <a:srgbClr val="04617B">
                    <a:shade val="90000"/>
                  </a:srgbClr>
                </a:solidFill>
              </a:rPr>
              <a:pPr/>
              <a:t>2019/9/19</a:t>
            </a:fld>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722034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9"/>
          <p:cNvSpPr>
            <a:spLocks noGrp="1"/>
          </p:cNvSpPr>
          <p:nvPr>
            <p:ph type="dt" sz="half" idx="10"/>
          </p:nvPr>
        </p:nvSpPr>
        <p:spPr/>
        <p:txBody>
          <a:bodyPr/>
          <a:lstStyle>
            <a:lvl1pPr>
              <a:defRPr/>
            </a:lvl1pPr>
          </a:lstStyle>
          <a:p>
            <a:pPr>
              <a:defRPr/>
            </a:pPr>
            <a:fld id="{C9093165-7CBB-411D-B09A-A3394009A665}" type="datetime1">
              <a:rPr lang="zh-CN" altLang="en-US" smtClean="0">
                <a:solidFill>
                  <a:srgbClr val="04617B">
                    <a:shade val="90000"/>
                  </a:srgbClr>
                </a:solidFill>
              </a:rPr>
              <a:pPr>
                <a:defRPr/>
              </a:pPr>
              <a:t>2019/9/19</a:t>
            </a:fld>
            <a:endParaRPr lang="zh-CN" altLang="en-US">
              <a:solidFill>
                <a:srgbClr val="04617B">
                  <a:shade val="90000"/>
                </a:srgbClr>
              </a:solidFill>
            </a:endParaRPr>
          </a:p>
        </p:txBody>
      </p:sp>
      <p:sp>
        <p:nvSpPr>
          <p:cNvPr id="8"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9"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37027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Date Placeholder 9"/>
          <p:cNvSpPr>
            <a:spLocks noGrp="1"/>
          </p:cNvSpPr>
          <p:nvPr>
            <p:ph type="dt" sz="half" idx="10"/>
          </p:nvPr>
        </p:nvSpPr>
        <p:spPr/>
        <p:txBody>
          <a:bodyPr/>
          <a:lstStyle>
            <a:lvl1pPr>
              <a:defRPr/>
            </a:lvl1pPr>
          </a:lstStyle>
          <a:p>
            <a:fld id="{2DDA9774-8486-443B-A48A-6DED1F7B4CC5}" type="datetime1">
              <a:rPr lang="zh-CN" altLang="en-US" smtClean="0">
                <a:solidFill>
                  <a:srgbClr val="04617B">
                    <a:shade val="90000"/>
                  </a:srgbClr>
                </a:solidFill>
              </a:rPr>
              <a:pPr/>
              <a:t>2019/9/19</a:t>
            </a:fld>
            <a:endParaRPr lang="en-US">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347534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3016E22D-93F0-4D6C-B6A3-60E45505539E}" type="datetime1">
              <a:rPr lang="zh-CN" altLang="en-US" smtClean="0">
                <a:solidFill>
                  <a:srgbClr val="04617B">
                    <a:shade val="90000"/>
                  </a:srgbClr>
                </a:solidFill>
              </a:rPr>
              <a:pPr/>
              <a:t>2019/9/19</a:t>
            </a:fld>
            <a:endParaRPr lang="en-US">
              <a:solidFill>
                <a:srgbClr val="04617B">
                  <a:shade val="90000"/>
                </a:srgbClr>
              </a:solidFill>
            </a:endParaRPr>
          </a:p>
        </p:txBody>
      </p:sp>
      <p:sp>
        <p:nvSpPr>
          <p:cNvPr id="3"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4"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703454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fld id="{C512B1A5-FF55-4F7A-A16D-6898BA371DF7}" type="datetime1">
              <a:rPr lang="zh-CN" altLang="en-US" smtClean="0">
                <a:solidFill>
                  <a:srgbClr val="04617B">
                    <a:shade val="90000"/>
                  </a:srgbClr>
                </a:solidFill>
              </a:rPr>
              <a:pPr/>
              <a:t>2019/9/19</a:t>
            </a:fld>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54062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a:xfrm>
            <a:off x="457200" y="1935163"/>
            <a:ext cx="8291264" cy="4374157"/>
          </a:xfrm>
        </p:spPr>
        <p:txBody>
          <a:bodyPr/>
          <a:lstStyle>
            <a:lvl1pPr marL="273050" indent="-273050">
              <a:buClr>
                <a:srgbClr val="0000FF"/>
              </a:buClr>
              <a:buSzPct val="100000"/>
              <a:buFont typeface="Wingdings" panose="05000000000000000000" pitchFamily="2" charset="2"/>
              <a:buChar char="Ø"/>
              <a:defRPr baseline="0">
                <a:ea typeface="楷体" panose="02010609060101010101" pitchFamily="49" charset="-122"/>
              </a:defRPr>
            </a:lvl1pPr>
            <a:lvl2pPr marL="639763" indent="-246063">
              <a:buClr>
                <a:srgbClr val="C00000"/>
              </a:buClr>
              <a:buFont typeface="Wingdings" panose="05000000000000000000" pitchFamily="2" charset="2"/>
              <a:buChar char="n"/>
              <a:defRPr baseline="0">
                <a:ea typeface="楷体" panose="02010609060101010101" pitchFamily="49" charset="-122"/>
              </a:defRPr>
            </a:lvl2pPr>
            <a:lvl3pPr>
              <a:buClr>
                <a:srgbClr val="FFC000"/>
              </a:buClr>
              <a:buSzPct val="75000"/>
              <a:defRPr sz="2200" baseline="0">
                <a:ea typeface="楷体" panose="02010609060101010101" pitchFamily="49" charset="-122"/>
              </a:defRPr>
            </a:lvl3pPr>
            <a:lvl4pPr>
              <a:defRPr baseline="0">
                <a:ea typeface="楷体" panose="02010609060101010101" pitchFamily="49" charset="-122"/>
              </a:defRPr>
            </a:lvl4pPr>
            <a:lvl5pPr>
              <a:defRPr baseline="0">
                <a:ea typeface="楷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1" name="灯片编号占位符 10"/>
          <p:cNvSpPr>
            <a:spLocks noGrp="1"/>
          </p:cNvSpPr>
          <p:nvPr>
            <p:ph type="sldNum" sz="quarter" idx="10"/>
          </p:nvPr>
        </p:nvSpPr>
        <p:spPr>
          <a:xfrm>
            <a:off x="7924800" y="6525344"/>
            <a:ext cx="762000" cy="196131"/>
          </a:xfrm>
          <a:prstGeom prst="rect">
            <a:avLst/>
          </a:prstGeom>
        </p:spPr>
        <p:txBody>
          <a:body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978411573"/>
      </p:ext>
    </p:extLst>
  </p:cSld>
  <p:clrMapOvr>
    <a:masterClrMapping/>
  </p:clrMapOvr>
  <p:transition>
    <p:wedg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13"/>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ight Triangle 14"/>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Freeform 15"/>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16"/>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9" name="Date Placeholder 4"/>
          <p:cNvSpPr>
            <a:spLocks noGrp="1"/>
          </p:cNvSpPr>
          <p:nvPr>
            <p:ph type="dt" sz="half" idx="10"/>
          </p:nvPr>
        </p:nvSpPr>
        <p:spPr/>
        <p:txBody>
          <a:bodyPr/>
          <a:lstStyle>
            <a:lvl1pPr>
              <a:defRPr/>
            </a:lvl1pPr>
          </a:lstStyle>
          <a:p>
            <a:fld id="{A60A0283-20BF-4AC5-AFF4-3B00FF69CAAC}" type="datetime1">
              <a:rPr lang="zh-CN" altLang="en-US" smtClean="0">
                <a:solidFill>
                  <a:srgbClr val="04617B">
                    <a:shade val="90000"/>
                  </a:srgbClr>
                </a:solidFill>
              </a:rPr>
              <a:pPr/>
              <a:t>2019/9/19</a:t>
            </a:fld>
            <a:endParaRPr lang="en-US">
              <a:solidFill>
                <a:srgbClr val="04617B">
                  <a:shade val="90000"/>
                </a:srgbClr>
              </a:solidFill>
            </a:endParaRPr>
          </a:p>
        </p:txBody>
      </p:sp>
      <p:sp>
        <p:nvSpPr>
          <p:cNvPr id="10" name="Footer Placeholder 5"/>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61923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fld id="{9DD904BC-6D14-4BDE-A7B7-39E85C8BBFF9}" type="datetime1">
              <a:rPr lang="zh-CN" altLang="en-US" smtClean="0">
                <a:solidFill>
                  <a:srgbClr val="04617B">
                    <a:shade val="90000"/>
                  </a:srgbClr>
                </a:solidFill>
              </a:rPr>
              <a:pPr/>
              <a:t>2019/9/19</a:t>
            </a:fld>
            <a:endParaRPr lang="en-US" dirty="0">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426549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fld id="{FCF0ED99-B29F-4461-9DA4-A2583CA5A176}" type="datetime1">
              <a:rPr lang="zh-CN" altLang="en-US" smtClean="0">
                <a:solidFill>
                  <a:srgbClr val="04617B">
                    <a:shade val="90000"/>
                  </a:srgbClr>
                </a:solidFill>
              </a:rPr>
              <a:pPr/>
              <a:t>2019/9/19</a:t>
            </a:fld>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907582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6510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1"/>
          </p:nvPr>
        </p:nvSpPr>
        <p:spPr>
          <a:xfrm>
            <a:off x="6553200" y="6248400"/>
            <a:ext cx="2133600" cy="476250"/>
          </a:xfrm>
        </p:spPr>
        <p:txBody>
          <a:bodyPr/>
          <a:lstStyle>
            <a:lvl1pPr>
              <a:defRPr/>
            </a:lvl1pPr>
          </a:lstStyle>
          <a:p>
            <a:fld id="{51C49B8A-A8DD-4E0C-8FB4-FC5B1C54FBE3}" type="slidenum">
              <a:rPr lang="zh-CN" altLang="en-US">
                <a:solidFill>
                  <a:srgbClr val="04617B">
                    <a:shade val="90000"/>
                  </a:srgbClr>
                </a:solidFill>
              </a:rPr>
              <a:pPr/>
              <a:t>‹#›</a:t>
            </a:fld>
            <a:endParaRPr lang="en-US" altLang="zh-CN">
              <a:solidFill>
                <a:srgbClr val="04617B">
                  <a:shade val="90000"/>
                </a:srgbClr>
              </a:solidFill>
            </a:endParaRPr>
          </a:p>
        </p:txBody>
      </p:sp>
      <p:sp>
        <p:nvSpPr>
          <p:cNvPr id="7" name="页脚占位符 6"/>
          <p:cNvSpPr>
            <a:spLocks noGrp="1"/>
          </p:cNvSpPr>
          <p:nvPr>
            <p:ph type="ftr" sz="quarter" idx="12"/>
          </p:nvPr>
        </p:nvSpPr>
        <p:spPr>
          <a:xfrm>
            <a:off x="3124200" y="6248400"/>
            <a:ext cx="2895600" cy="476250"/>
          </a:xfrm>
        </p:spPr>
        <p:txBody>
          <a:bodyPr/>
          <a:lstStyle>
            <a:lvl1pPr>
              <a:defRPr/>
            </a:lvl1pPr>
          </a:lstStyle>
          <a:p>
            <a:r>
              <a:rPr lang="zh-CN" altLang="en-US" smtClean="0">
                <a:solidFill>
                  <a:srgbClr val="04617B">
                    <a:shade val="90000"/>
                  </a:srgbClr>
                </a:solidFill>
              </a:rPr>
              <a:t>计算机科学基础</a:t>
            </a:r>
            <a:endParaRPr lang="en-US" altLang="zh-CN">
              <a:solidFill>
                <a:srgbClr val="04617B">
                  <a:shade val="90000"/>
                </a:srgbClr>
              </a:solidFill>
            </a:endParaRPr>
          </a:p>
        </p:txBody>
      </p:sp>
    </p:spTree>
    <p:extLst>
      <p:ext uri="{BB962C8B-B14F-4D97-AF65-F5344CB8AC3E}">
        <p14:creationId xmlns:p14="http://schemas.microsoft.com/office/powerpoint/2010/main" val="1238418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Date Placeholder 29"/>
          <p:cNvSpPr>
            <a:spLocks noGrp="1"/>
          </p:cNvSpPr>
          <p:nvPr>
            <p:ph type="dt" sz="half" idx="10"/>
          </p:nvPr>
        </p:nvSpPr>
        <p:spPr/>
        <p:txBody>
          <a:bodyPr/>
          <a:lstStyle>
            <a:lvl1pPr>
              <a:defRPr/>
            </a:lvl1pPr>
          </a:lstStyle>
          <a:p>
            <a:fld id="{E0995384-B488-41EE-8801-661F25205B01}" type="datetime1">
              <a:rPr lang="zh-CN" altLang="en-US" smtClean="0">
                <a:solidFill>
                  <a:srgbClr val="DBF5F9">
                    <a:shade val="90000"/>
                  </a:srgbClr>
                </a:solidFill>
              </a:rPr>
              <a:pPr/>
              <a:t>2019/9/19</a:t>
            </a:fld>
            <a:endParaRPr lang="en-US">
              <a:solidFill>
                <a:srgbClr val="DBF5F9">
                  <a:shade val="90000"/>
                </a:srgbClr>
              </a:solidFill>
            </a:endParaRPr>
          </a:p>
        </p:txBody>
      </p:sp>
      <p:sp>
        <p:nvSpPr>
          <p:cNvPr id="5" name="Footer Placeholder 18"/>
          <p:cNvSpPr>
            <a:spLocks noGrp="1"/>
          </p:cNvSpPr>
          <p:nvPr>
            <p:ph type="ftr" sz="quarter" idx="11"/>
          </p:nvPr>
        </p:nvSpPr>
        <p:spPr/>
        <p:txBody>
          <a:bodyPr/>
          <a:lstStyle>
            <a:lvl1pPr>
              <a:defRPr/>
            </a:lvl1pPr>
          </a:lstStyle>
          <a:p>
            <a:r>
              <a:rPr lang="zh-CN" altLang="en-US" smtClean="0">
                <a:solidFill>
                  <a:srgbClr val="DBF5F9">
                    <a:shade val="90000"/>
                  </a:srgbClr>
                </a:solidFill>
              </a:rPr>
              <a:t>计算机科学基础</a:t>
            </a:r>
            <a:endParaRPr lang="zh-CN" altLang="en-US">
              <a:solidFill>
                <a:srgbClr val="DBF5F9">
                  <a:shade val="90000"/>
                </a:srgbClr>
              </a:solidFill>
            </a:endParaRPr>
          </a:p>
        </p:txBody>
      </p:sp>
      <p:sp>
        <p:nvSpPr>
          <p:cNvPr id="6" name="Slide Number Placeholder 26"/>
          <p:cNvSpPr>
            <a:spLocks noGrp="1"/>
          </p:cNvSpPr>
          <p:nvPr>
            <p:ph type="sldNum" sz="quarter" idx="12"/>
          </p:nvPr>
        </p:nvSpPr>
        <p:spPr/>
        <p:txBody>
          <a:bodyPr/>
          <a:lstStyle>
            <a:lvl1pPr>
              <a:defRPr/>
            </a:lvl1p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3745119883"/>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147248" cy="851942"/>
          </a:xfrm>
        </p:spPr>
        <p:txBody>
          <a:bodyPr/>
          <a:lstStyle>
            <a:lvl1pPr>
              <a:defRPr sz="4800" baseline="0">
                <a:ea typeface="隶书" panose="020105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467544" y="1772816"/>
            <a:ext cx="8229600" cy="4608512"/>
          </a:xfrm>
        </p:spPr>
        <p:txBody>
          <a:bodyPr/>
          <a:lstStyle>
            <a:lvl1pPr marL="273050" indent="-273050">
              <a:buClr>
                <a:srgbClr val="0000FF"/>
              </a:buClr>
              <a:buSzPct val="100000"/>
              <a:buFont typeface="Wingdings" panose="05000000000000000000" pitchFamily="2" charset="2"/>
              <a:buChar char="Ø"/>
              <a:defRPr baseline="0">
                <a:latin typeface="楷体" panose="02010609060101010101" pitchFamily="49" charset="-122"/>
                <a:ea typeface="楷体" panose="02010609060101010101" pitchFamily="49" charset="-122"/>
              </a:defRPr>
            </a:lvl1pPr>
            <a:lvl2pPr marL="639763" indent="-246063">
              <a:buClr>
                <a:srgbClr val="C00000"/>
              </a:buClr>
              <a:buFont typeface="Wingdings" panose="05000000000000000000" pitchFamily="2" charset="2"/>
              <a:buChar char="n"/>
              <a:defRPr baseline="0">
                <a:latin typeface="楷体" panose="02010609060101010101" pitchFamily="49" charset="-122"/>
                <a:ea typeface="楷体" panose="02010609060101010101" pitchFamily="49" charset="-122"/>
              </a:defRPr>
            </a:lvl2pPr>
            <a:lvl3pPr>
              <a:buClr>
                <a:srgbClr val="FFC000"/>
              </a:buClr>
              <a:defRPr sz="2200" baseline="0">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extLst>
      <p:ext uri="{BB962C8B-B14F-4D97-AF65-F5344CB8AC3E}">
        <p14:creationId xmlns:p14="http://schemas.microsoft.com/office/powerpoint/2010/main" val="357909383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fld id="{7A266A9E-7B82-4875-840A-53280BBB5156}" type="datetime1">
              <a:rPr lang="zh-CN" altLang="en-US" smtClean="0">
                <a:solidFill>
                  <a:srgbClr val="DBF5F9">
                    <a:shade val="90000"/>
                  </a:srgbClr>
                </a:solidFill>
              </a:rPr>
              <a:pPr/>
              <a:t>2019/9/19</a:t>
            </a:fld>
            <a:endParaRPr lang="en-US">
              <a:solidFill>
                <a:srgbClr val="DBF5F9">
                  <a:shade val="90000"/>
                </a:srgbClr>
              </a:solidFill>
            </a:endParaRPr>
          </a:p>
        </p:txBody>
      </p:sp>
      <p:sp>
        <p:nvSpPr>
          <p:cNvPr id="5" name="Footer Placeholder 4"/>
          <p:cNvSpPr>
            <a:spLocks noGrp="1"/>
          </p:cNvSpPr>
          <p:nvPr>
            <p:ph type="ftr" sz="quarter" idx="11"/>
          </p:nvPr>
        </p:nvSpPr>
        <p:spPr/>
        <p:txBody>
          <a:bodyPr/>
          <a:lstStyle>
            <a:lvl1pPr>
              <a:defRPr/>
            </a:lvl1pPr>
          </a:lstStyle>
          <a:p>
            <a:r>
              <a:rPr lang="zh-CN" altLang="en-US" smtClean="0">
                <a:solidFill>
                  <a:srgbClr val="DBF5F9">
                    <a:shade val="90000"/>
                  </a:srgbClr>
                </a:solidFill>
              </a:rPr>
              <a:t>计算机科学基础</a:t>
            </a:r>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lvl1pPr>
              <a:defRPr/>
            </a:lvl1p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2515046752"/>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fld id="{F720DE0B-5525-4FCF-85B4-2B89374FBAE5}" type="datetime1">
              <a:rPr lang="zh-CN" altLang="en-US" smtClean="0">
                <a:solidFill>
                  <a:srgbClr val="04617B">
                    <a:shade val="90000"/>
                  </a:srgbClr>
                </a:solidFill>
              </a:rPr>
              <a:pPr/>
              <a:t>2019/9/19</a:t>
            </a:fld>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0350911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9"/>
          <p:cNvSpPr>
            <a:spLocks noGrp="1"/>
          </p:cNvSpPr>
          <p:nvPr>
            <p:ph type="dt" sz="half" idx="10"/>
          </p:nvPr>
        </p:nvSpPr>
        <p:spPr/>
        <p:txBody>
          <a:bodyPr/>
          <a:lstStyle>
            <a:lvl1pPr>
              <a:defRPr/>
            </a:lvl1pPr>
          </a:lstStyle>
          <a:p>
            <a:pPr>
              <a:defRPr/>
            </a:pPr>
            <a:fld id="{C9093165-7CBB-411D-B09A-A3394009A665}" type="datetime1">
              <a:rPr lang="zh-CN" altLang="en-US" smtClean="0">
                <a:solidFill>
                  <a:srgbClr val="04617B">
                    <a:shade val="90000"/>
                  </a:srgbClr>
                </a:solidFill>
              </a:rPr>
              <a:pPr>
                <a:defRPr/>
              </a:pPr>
              <a:t>2019/9/19</a:t>
            </a:fld>
            <a:endParaRPr lang="zh-CN" altLang="en-US">
              <a:solidFill>
                <a:srgbClr val="04617B">
                  <a:shade val="90000"/>
                </a:srgbClr>
              </a:solidFill>
            </a:endParaRPr>
          </a:p>
        </p:txBody>
      </p:sp>
      <p:sp>
        <p:nvSpPr>
          <p:cNvPr id="8"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9"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0767164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Date Placeholder 9"/>
          <p:cNvSpPr>
            <a:spLocks noGrp="1"/>
          </p:cNvSpPr>
          <p:nvPr>
            <p:ph type="dt" sz="half" idx="10"/>
          </p:nvPr>
        </p:nvSpPr>
        <p:spPr/>
        <p:txBody>
          <a:bodyPr/>
          <a:lstStyle>
            <a:lvl1pPr>
              <a:defRPr/>
            </a:lvl1pPr>
          </a:lstStyle>
          <a:p>
            <a:fld id="{2DDA9774-8486-443B-A48A-6DED1F7B4CC5}" type="datetime1">
              <a:rPr lang="zh-CN" altLang="en-US" smtClean="0">
                <a:solidFill>
                  <a:srgbClr val="04617B">
                    <a:shade val="90000"/>
                  </a:srgbClr>
                </a:solidFill>
              </a:rPr>
              <a:pPr/>
              <a:t>2019/9/19</a:t>
            </a:fld>
            <a:endParaRPr lang="en-US">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15941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lvl1pPr>
              <a:defRPr/>
            </a:lvl1pPr>
          </a:lstStyle>
          <a:p>
            <a:endParaRPr lang="zh-CN" altLang="en-US"/>
          </a:p>
        </p:txBody>
      </p:sp>
      <p:sp>
        <p:nvSpPr>
          <p:cNvPr id="6" name="Slide Number Placeholder 5"/>
          <p:cNvSpPr>
            <a:spLocks noGrp="1"/>
          </p:cNvSpPr>
          <p:nvPr>
            <p:ph type="sldNum" sz="quarter" idx="12"/>
          </p:nvPr>
        </p:nvSpPr>
        <p:spPr>
          <a:xfrm>
            <a:off x="7924800" y="6525344"/>
            <a:ext cx="762000" cy="196131"/>
          </a:xfrm>
          <a:prstGeom prst="rect">
            <a:avLst/>
          </a:prstGeom>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23774908"/>
      </p:ext>
    </p:extLst>
  </p:cSld>
  <p:clrMapOvr>
    <a:overrideClrMapping bg1="dk1" tx1="lt1" bg2="dk2" tx2="lt2" accent1="accent1" accent2="accent2" accent3="accent3" accent4="accent4" accent5="accent5" accent6="accent6" hlink="hlink" folHlink="folHlink"/>
  </p:clrMapOvr>
  <p:transition>
    <p:wedg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3016E22D-93F0-4D6C-B6A3-60E45505539E}" type="datetime1">
              <a:rPr lang="zh-CN" altLang="en-US" smtClean="0">
                <a:solidFill>
                  <a:srgbClr val="04617B">
                    <a:shade val="90000"/>
                  </a:srgbClr>
                </a:solidFill>
              </a:rPr>
              <a:pPr/>
              <a:t>2019/9/19</a:t>
            </a:fld>
            <a:endParaRPr lang="en-US">
              <a:solidFill>
                <a:srgbClr val="04617B">
                  <a:shade val="90000"/>
                </a:srgbClr>
              </a:solidFill>
            </a:endParaRPr>
          </a:p>
        </p:txBody>
      </p:sp>
      <p:sp>
        <p:nvSpPr>
          <p:cNvPr id="3"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4"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428273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fld id="{C512B1A5-FF55-4F7A-A16D-6898BA371DF7}" type="datetime1">
              <a:rPr lang="zh-CN" altLang="en-US" smtClean="0">
                <a:solidFill>
                  <a:srgbClr val="04617B">
                    <a:shade val="90000"/>
                  </a:srgbClr>
                </a:solidFill>
              </a:rPr>
              <a:pPr/>
              <a:t>2019/9/19</a:t>
            </a:fld>
            <a:endParaRPr 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941455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13"/>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ight Triangle 14"/>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Freeform 15"/>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16"/>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9" name="Date Placeholder 4"/>
          <p:cNvSpPr>
            <a:spLocks noGrp="1"/>
          </p:cNvSpPr>
          <p:nvPr>
            <p:ph type="dt" sz="half" idx="10"/>
          </p:nvPr>
        </p:nvSpPr>
        <p:spPr/>
        <p:txBody>
          <a:bodyPr/>
          <a:lstStyle>
            <a:lvl1pPr>
              <a:defRPr/>
            </a:lvl1pPr>
          </a:lstStyle>
          <a:p>
            <a:fld id="{A60A0283-20BF-4AC5-AFF4-3B00FF69CAAC}" type="datetime1">
              <a:rPr lang="zh-CN" altLang="en-US" smtClean="0">
                <a:solidFill>
                  <a:srgbClr val="04617B">
                    <a:shade val="90000"/>
                  </a:srgbClr>
                </a:solidFill>
              </a:rPr>
              <a:pPr/>
              <a:t>2019/9/19</a:t>
            </a:fld>
            <a:endParaRPr lang="en-US">
              <a:solidFill>
                <a:srgbClr val="04617B">
                  <a:shade val="90000"/>
                </a:srgbClr>
              </a:solidFill>
            </a:endParaRPr>
          </a:p>
        </p:txBody>
      </p:sp>
      <p:sp>
        <p:nvSpPr>
          <p:cNvPr id="10" name="Footer Placeholder 5"/>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41699188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fld id="{9DD904BC-6D14-4BDE-A7B7-39E85C8BBFF9}" type="datetime1">
              <a:rPr lang="zh-CN" altLang="en-US" smtClean="0">
                <a:solidFill>
                  <a:srgbClr val="04617B">
                    <a:shade val="90000"/>
                  </a:srgbClr>
                </a:solidFill>
              </a:rPr>
              <a:pPr/>
              <a:t>2019/9/19</a:t>
            </a:fld>
            <a:endParaRPr lang="en-US" dirty="0">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5647888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fld id="{FCF0ED99-B29F-4461-9DA4-A2583CA5A176}" type="datetime1">
              <a:rPr lang="zh-CN" altLang="en-US" smtClean="0">
                <a:solidFill>
                  <a:srgbClr val="04617B">
                    <a:shade val="90000"/>
                  </a:srgbClr>
                </a:solidFill>
              </a:rPr>
              <a:pPr/>
              <a:t>2019/9/19</a:t>
            </a:fld>
            <a:endParaRPr 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7292883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6510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1"/>
          </p:nvPr>
        </p:nvSpPr>
        <p:spPr>
          <a:xfrm>
            <a:off x="6553200" y="6248400"/>
            <a:ext cx="2133600" cy="476250"/>
          </a:xfrm>
        </p:spPr>
        <p:txBody>
          <a:bodyPr/>
          <a:lstStyle>
            <a:lvl1pPr>
              <a:defRPr/>
            </a:lvl1pPr>
          </a:lstStyle>
          <a:p>
            <a:fld id="{51C49B8A-A8DD-4E0C-8FB4-FC5B1C54FBE3}" type="slidenum">
              <a:rPr lang="zh-CN" altLang="en-US">
                <a:solidFill>
                  <a:srgbClr val="04617B">
                    <a:shade val="90000"/>
                  </a:srgbClr>
                </a:solidFill>
              </a:rPr>
              <a:pPr/>
              <a:t>‹#›</a:t>
            </a:fld>
            <a:endParaRPr lang="en-US" altLang="zh-CN">
              <a:solidFill>
                <a:srgbClr val="04617B">
                  <a:shade val="90000"/>
                </a:srgbClr>
              </a:solidFill>
            </a:endParaRPr>
          </a:p>
        </p:txBody>
      </p:sp>
      <p:sp>
        <p:nvSpPr>
          <p:cNvPr id="7" name="页脚占位符 6"/>
          <p:cNvSpPr>
            <a:spLocks noGrp="1"/>
          </p:cNvSpPr>
          <p:nvPr>
            <p:ph type="ftr" sz="quarter" idx="12"/>
          </p:nvPr>
        </p:nvSpPr>
        <p:spPr>
          <a:xfrm>
            <a:off x="3124200" y="6248400"/>
            <a:ext cx="2895600" cy="476250"/>
          </a:xfrm>
        </p:spPr>
        <p:txBody>
          <a:bodyPr/>
          <a:lstStyle>
            <a:lvl1pPr>
              <a:defRPr/>
            </a:lvl1pPr>
          </a:lstStyle>
          <a:p>
            <a:r>
              <a:rPr lang="zh-CN" altLang="en-US" smtClean="0">
                <a:solidFill>
                  <a:srgbClr val="04617B">
                    <a:shade val="90000"/>
                  </a:srgbClr>
                </a:solidFill>
              </a:rPr>
              <a:t>计算机科学基础</a:t>
            </a:r>
            <a:endParaRPr lang="en-US" altLang="zh-CN">
              <a:solidFill>
                <a:srgbClr val="04617B">
                  <a:shade val="90000"/>
                </a:srgbClr>
              </a:solidFill>
            </a:endParaRPr>
          </a:p>
        </p:txBody>
      </p:sp>
    </p:spTree>
    <p:extLst>
      <p:ext uri="{BB962C8B-B14F-4D97-AF65-F5344CB8AC3E}">
        <p14:creationId xmlns:p14="http://schemas.microsoft.com/office/powerpoint/2010/main" val="14483524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Date Placeholder 29"/>
          <p:cNvSpPr>
            <a:spLocks noGrp="1"/>
          </p:cNvSpPr>
          <p:nvPr>
            <p:ph type="dt" sz="half" idx="10"/>
          </p:nvPr>
        </p:nvSpPr>
        <p:spPr/>
        <p:txBody>
          <a:bodyPr/>
          <a:lstStyle>
            <a:lvl1pPr>
              <a:defRPr/>
            </a:lvl1pPr>
          </a:lstStyle>
          <a:p>
            <a:fld id="{512F46B4-54A4-4809-92B2-9D20363EB5B7}" type="datetime1">
              <a:rPr lang="zh-CN" altLang="en-US" smtClean="0">
                <a:solidFill>
                  <a:srgbClr val="DBF5F9">
                    <a:shade val="90000"/>
                  </a:srgbClr>
                </a:solidFill>
              </a:rPr>
              <a:pPr/>
              <a:t>2019/9/19</a:t>
            </a:fld>
            <a:endParaRPr lang="zh-CN" altLang="en-US">
              <a:solidFill>
                <a:srgbClr val="DBF5F9">
                  <a:shade val="90000"/>
                </a:srgbClr>
              </a:solidFill>
            </a:endParaRPr>
          </a:p>
        </p:txBody>
      </p:sp>
      <p:sp>
        <p:nvSpPr>
          <p:cNvPr id="5" name="Footer Placeholder 18"/>
          <p:cNvSpPr>
            <a:spLocks noGrp="1"/>
          </p:cNvSpPr>
          <p:nvPr>
            <p:ph type="ftr" sz="quarter" idx="11"/>
          </p:nvPr>
        </p:nvSpPr>
        <p:spPr/>
        <p:txBody>
          <a:bodyPr/>
          <a:lstStyle>
            <a:lvl1pPr>
              <a:defRPr/>
            </a:lvl1pPr>
          </a:lstStyle>
          <a:p>
            <a:r>
              <a:rPr lang="zh-CN" altLang="en-US" smtClean="0">
                <a:solidFill>
                  <a:srgbClr val="DBF5F9">
                    <a:shade val="90000"/>
                  </a:srgbClr>
                </a:solidFill>
              </a:rPr>
              <a:t>计算机科学基础</a:t>
            </a:r>
            <a:endParaRPr lang="zh-CN" altLang="en-US">
              <a:solidFill>
                <a:srgbClr val="DBF5F9">
                  <a:shade val="90000"/>
                </a:srgbClr>
              </a:solidFill>
            </a:endParaRPr>
          </a:p>
        </p:txBody>
      </p:sp>
      <p:sp>
        <p:nvSpPr>
          <p:cNvPr id="6" name="Slide Number Placeholder 26"/>
          <p:cNvSpPr>
            <a:spLocks noGrp="1"/>
          </p:cNvSpPr>
          <p:nvPr>
            <p:ph type="sldNum" sz="quarter" idx="12"/>
          </p:nvPr>
        </p:nvSpPr>
        <p:spPr/>
        <p:txBody>
          <a:bodyPr/>
          <a:lstStyle>
            <a:lvl1pPr>
              <a:defRPr/>
            </a:lvl1p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343676202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851942"/>
          </a:xfrm>
        </p:spPr>
        <p:txBody>
          <a:bodyPr/>
          <a:lstStyle/>
          <a:p>
            <a:r>
              <a:rPr lang="zh-CN" altLang="en-US" smtClean="0"/>
              <a:t>单击此处编辑母版标题样式</a:t>
            </a:r>
            <a:endParaRPr lang="en-US"/>
          </a:p>
        </p:txBody>
      </p:sp>
      <p:sp>
        <p:nvSpPr>
          <p:cNvPr id="3" name="Content Placeholder 2"/>
          <p:cNvSpPr>
            <a:spLocks noGrp="1"/>
          </p:cNvSpPr>
          <p:nvPr>
            <p:ph idx="1"/>
          </p:nvPr>
        </p:nvSpPr>
        <p:spPr>
          <a:xfrm>
            <a:off x="467544" y="1700808"/>
            <a:ext cx="8229600" cy="4536504"/>
          </a:xfrm>
        </p:spPr>
        <p:txBody>
          <a:bodyPr/>
          <a:lstStyle>
            <a:lvl1pPr marL="273050" indent="-273050">
              <a:buClr>
                <a:srgbClr val="0000FF"/>
              </a:buClr>
              <a:buSzPct val="100000"/>
              <a:buFont typeface="Wingdings" panose="05000000000000000000" pitchFamily="2" charset="2"/>
              <a:buChar char="Ø"/>
              <a:defRPr baseline="0">
                <a:ea typeface="楷体" panose="02010609060101010101" pitchFamily="49" charset="-122"/>
              </a:defRPr>
            </a:lvl1pPr>
            <a:lvl2pPr marL="639763" indent="-246063">
              <a:buClr>
                <a:srgbClr val="C00000"/>
              </a:buClr>
              <a:buFont typeface="Wingdings" panose="05000000000000000000" pitchFamily="2" charset="2"/>
              <a:buChar char="n"/>
              <a:defRPr baseline="0">
                <a:ea typeface="楷体" panose="02010609060101010101" pitchFamily="49" charset="-122"/>
              </a:defRPr>
            </a:lvl2pPr>
            <a:lvl3pPr>
              <a:buClr>
                <a:srgbClr val="FFC000"/>
              </a:buClr>
              <a:buSzPct val="75000"/>
              <a:defRPr sz="2200" baseline="0">
                <a:ea typeface="楷体" panose="02010609060101010101" pitchFamily="49" charset="-122"/>
              </a:defRPr>
            </a:lvl3pPr>
            <a:lvl4pPr>
              <a:defRPr baseline="0">
                <a:ea typeface="楷体" panose="02010609060101010101" pitchFamily="49" charset="-122"/>
              </a:defRPr>
            </a:lvl4pPr>
            <a:lvl5pPr>
              <a:defRPr baseline="0">
                <a:ea typeface="楷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第四级</a:t>
            </a:r>
          </a:p>
          <a:p>
            <a:pPr lvl="4"/>
            <a:r>
              <a:rPr lang="zh-CN" altLang="en-US" dirty="0" smtClean="0"/>
              <a:t>第五级</a:t>
            </a:r>
            <a:endParaRPr 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1135530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fld id="{AFC3D970-AD0E-4746-BE19-834F2F9F235D}" type="datetime1">
              <a:rPr lang="zh-CN" altLang="en-US" smtClean="0">
                <a:solidFill>
                  <a:srgbClr val="DBF5F9">
                    <a:shade val="90000"/>
                  </a:srgbClr>
                </a:solidFill>
              </a:rPr>
              <a:pPr/>
              <a:t>2019/9/19</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lvl1pPr>
              <a:defRPr/>
            </a:lvl1pPr>
          </a:lstStyle>
          <a:p>
            <a:r>
              <a:rPr lang="zh-CN" altLang="en-US" smtClean="0">
                <a:solidFill>
                  <a:srgbClr val="DBF5F9">
                    <a:shade val="90000"/>
                  </a:srgbClr>
                </a:solidFill>
              </a:rPr>
              <a:t>计算机科学基础</a:t>
            </a:r>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lvl1pPr>
              <a:defRPr/>
            </a:lvl1p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2045852118"/>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fld id="{731EC596-2D36-4DEB-BE4A-0D2F1ADB6ADB}" type="datetime1">
              <a:rPr lang="zh-CN" altLang="en-US" smtClean="0">
                <a:solidFill>
                  <a:srgbClr val="04617B">
                    <a:shade val="90000"/>
                  </a:srgbClr>
                </a:solidFill>
              </a:rPr>
              <a:pPr/>
              <a:t>2019/9/19</a:t>
            </a:fld>
            <a:endParaRPr lang="zh-CN" alt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937829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a:p>
        </p:txBody>
      </p:sp>
      <p:sp>
        <p:nvSpPr>
          <p:cNvPr id="6" name="Footer Placeholder 21"/>
          <p:cNvSpPr>
            <a:spLocks noGrp="1"/>
          </p:cNvSpPr>
          <p:nvPr>
            <p:ph type="ftr" sz="quarter" idx="11"/>
          </p:nvPr>
        </p:nvSpPr>
        <p:spPr>
          <a:xfrm>
            <a:off x="2667000" y="6356350"/>
            <a:ext cx="3352800" cy="365125"/>
          </a:xfrm>
          <a:prstGeom prst="rect">
            <a:avLst/>
          </a:prstGeom>
        </p:spPr>
        <p:txBody>
          <a:bodyPr/>
          <a:lstStyle>
            <a:lvl1pPr>
              <a:defRPr/>
            </a:lvl1pPr>
          </a:lstStyle>
          <a:p>
            <a:endParaRPr lang="zh-CN" altLang="en-US"/>
          </a:p>
        </p:txBody>
      </p:sp>
      <p:sp>
        <p:nvSpPr>
          <p:cNvPr id="7" name="Slide Number Placeholder 17"/>
          <p:cNvSpPr>
            <a:spLocks noGrp="1"/>
          </p:cNvSpPr>
          <p:nvPr>
            <p:ph type="sldNum" sz="quarter" idx="12"/>
          </p:nvPr>
        </p:nvSpPr>
        <p:spPr>
          <a:xfrm>
            <a:off x="7924800" y="6525344"/>
            <a:ext cx="762000" cy="196131"/>
          </a:xfrm>
          <a:prstGeom prst="rect">
            <a:avLst/>
          </a:prstGeom>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340276681"/>
      </p:ext>
    </p:extLst>
  </p:cSld>
  <p:clrMapOvr>
    <a:masterClrMapping/>
  </p:clrMapOvr>
  <p:transition>
    <p:wedg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9"/>
          <p:cNvSpPr>
            <a:spLocks noGrp="1"/>
          </p:cNvSpPr>
          <p:nvPr>
            <p:ph type="dt" sz="half" idx="10"/>
          </p:nvPr>
        </p:nvSpPr>
        <p:spPr/>
        <p:txBody>
          <a:bodyPr/>
          <a:lstStyle>
            <a:lvl1pPr>
              <a:defRPr/>
            </a:lvl1pPr>
          </a:lstStyle>
          <a:p>
            <a:fld id="{FBEFC8B5-FF67-437D-94FB-AC52D3345830}" type="datetime1">
              <a:rPr lang="zh-CN" altLang="en-US" smtClean="0">
                <a:solidFill>
                  <a:srgbClr val="04617B">
                    <a:shade val="90000"/>
                  </a:srgbClr>
                </a:solidFill>
              </a:rPr>
              <a:pPr/>
              <a:t>2019/9/19</a:t>
            </a:fld>
            <a:endParaRPr lang="zh-CN" altLang="en-US">
              <a:solidFill>
                <a:srgbClr val="04617B">
                  <a:shade val="90000"/>
                </a:srgbClr>
              </a:solidFill>
            </a:endParaRPr>
          </a:p>
        </p:txBody>
      </p:sp>
      <p:sp>
        <p:nvSpPr>
          <p:cNvPr id="8"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9"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7637675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Date Placeholder 9"/>
          <p:cNvSpPr>
            <a:spLocks noGrp="1"/>
          </p:cNvSpPr>
          <p:nvPr>
            <p:ph type="dt" sz="half" idx="10"/>
          </p:nvPr>
        </p:nvSpPr>
        <p:spPr/>
        <p:txBody>
          <a:bodyPr/>
          <a:lstStyle>
            <a:lvl1pPr>
              <a:defRPr/>
            </a:lvl1pPr>
          </a:lstStyle>
          <a:p>
            <a:fld id="{7577CCC9-17CF-41B5-85BC-0503E782574F}" type="datetime1">
              <a:rPr lang="zh-CN" altLang="en-US" smtClean="0">
                <a:solidFill>
                  <a:srgbClr val="04617B">
                    <a:shade val="90000"/>
                  </a:srgbClr>
                </a:solidFill>
              </a:rPr>
              <a:pPr/>
              <a:t>2019/9/19</a:t>
            </a:fld>
            <a:endParaRPr lang="zh-CN" altLang="en-US">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5316597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BCE6C246-F74E-44DF-B7CE-44117181678B}" type="datetime1">
              <a:rPr lang="zh-CN" altLang="en-US" smtClean="0">
                <a:solidFill>
                  <a:srgbClr val="04617B">
                    <a:shade val="90000"/>
                  </a:srgbClr>
                </a:solidFill>
              </a:rPr>
              <a:pPr/>
              <a:t>2019/9/19</a:t>
            </a:fld>
            <a:endParaRPr lang="zh-CN" altLang="en-US">
              <a:solidFill>
                <a:srgbClr val="04617B">
                  <a:shade val="90000"/>
                </a:srgbClr>
              </a:solidFill>
            </a:endParaRPr>
          </a:p>
        </p:txBody>
      </p:sp>
      <p:sp>
        <p:nvSpPr>
          <p:cNvPr id="3"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4"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5747860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fld id="{1BD20F12-5EA2-414B-93CE-458C6F0D944C}" type="datetime1">
              <a:rPr lang="zh-CN" altLang="en-US" smtClean="0">
                <a:solidFill>
                  <a:srgbClr val="04617B">
                    <a:shade val="90000"/>
                  </a:srgbClr>
                </a:solidFill>
              </a:rPr>
              <a:pPr/>
              <a:t>2019/9/19</a:t>
            </a:fld>
            <a:endParaRPr lang="zh-CN" alt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0514482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13"/>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ight Triangle 14"/>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Freeform 15"/>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16"/>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9" name="Date Placeholder 4"/>
          <p:cNvSpPr>
            <a:spLocks noGrp="1"/>
          </p:cNvSpPr>
          <p:nvPr>
            <p:ph type="dt" sz="half" idx="10"/>
          </p:nvPr>
        </p:nvSpPr>
        <p:spPr/>
        <p:txBody>
          <a:bodyPr/>
          <a:lstStyle>
            <a:lvl1pPr>
              <a:defRPr/>
            </a:lvl1pPr>
          </a:lstStyle>
          <a:p>
            <a:fld id="{5B9DAE8B-F822-45D3-924A-907DDC54D14E}" type="datetime1">
              <a:rPr lang="zh-CN" altLang="en-US" smtClean="0">
                <a:solidFill>
                  <a:srgbClr val="04617B">
                    <a:shade val="90000"/>
                  </a:srgbClr>
                </a:solidFill>
              </a:rPr>
              <a:pPr/>
              <a:t>2019/9/19</a:t>
            </a:fld>
            <a:endParaRPr lang="zh-CN" altLang="en-US">
              <a:solidFill>
                <a:srgbClr val="04617B">
                  <a:shade val="90000"/>
                </a:srgbClr>
              </a:solidFill>
            </a:endParaRPr>
          </a:p>
        </p:txBody>
      </p:sp>
      <p:sp>
        <p:nvSpPr>
          <p:cNvPr id="10" name="Footer Placeholder 5"/>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476433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fld id="{7499B780-2D21-4781-922A-FAE5B9858552}" type="datetime1">
              <a:rPr lang="zh-CN" altLang="en-US" smtClean="0">
                <a:solidFill>
                  <a:srgbClr val="04617B">
                    <a:shade val="90000"/>
                  </a:srgbClr>
                </a:solidFill>
              </a:rPr>
              <a:pPr/>
              <a:t>2019/9/19</a:t>
            </a:fld>
            <a:endParaRPr lang="zh-CN" alt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558731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fld id="{2A55F472-EC3E-4876-AC53-A4BC6304723D}" type="datetime1">
              <a:rPr lang="zh-CN" altLang="en-US" smtClean="0">
                <a:solidFill>
                  <a:srgbClr val="04617B">
                    <a:shade val="90000"/>
                  </a:srgbClr>
                </a:solidFill>
              </a:rPr>
              <a:pPr/>
              <a:t>2019/9/19</a:t>
            </a:fld>
            <a:endParaRPr lang="zh-CN" alt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r>
              <a:rPr lang="zh-CN" altLang="en-US" smtClean="0">
                <a:solidFill>
                  <a:srgbClr val="04617B">
                    <a:shade val="90000"/>
                  </a:srgbClr>
                </a:solidFill>
              </a:rPr>
              <a:t>计算机科学基础</a:t>
            </a: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7855562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Date Placeholder 29"/>
          <p:cNvSpPr>
            <a:spLocks noGrp="1"/>
          </p:cNvSpPr>
          <p:nvPr>
            <p:ph type="dt" sz="half" idx="10"/>
          </p:nvPr>
        </p:nvSpPr>
        <p:spPr/>
        <p:txBody>
          <a:bodyPr/>
          <a:lstStyle>
            <a:lvl1pPr>
              <a:defRPr/>
            </a:lvl1pPr>
          </a:lstStyle>
          <a:p>
            <a:pPr>
              <a:defRPr/>
            </a:pPr>
            <a:fld id="{349CD156-3866-4117-B9FB-F87F402C5A86}" type="datetimeFigureOut">
              <a:rPr lang="zh-CN" altLang="en-US">
                <a:solidFill>
                  <a:srgbClr val="DBF5F9">
                    <a:shade val="90000"/>
                  </a:srgbClr>
                </a:solidFill>
              </a:rPr>
              <a:pPr>
                <a:defRPr/>
              </a:pPr>
              <a:t>2019/9/19</a:t>
            </a:fld>
            <a:endParaRPr lang="zh-CN" altLang="en-US">
              <a:solidFill>
                <a:srgbClr val="DBF5F9">
                  <a:shade val="90000"/>
                </a:srgbClr>
              </a:solidFill>
            </a:endParaRPr>
          </a:p>
        </p:txBody>
      </p:sp>
      <p:sp>
        <p:nvSpPr>
          <p:cNvPr id="5" name="Footer Placeholder 18"/>
          <p:cNvSpPr>
            <a:spLocks noGrp="1"/>
          </p:cNvSpPr>
          <p:nvPr>
            <p:ph type="ftr" sz="quarter" idx="11"/>
          </p:nvPr>
        </p:nvSpPr>
        <p:spPr/>
        <p:txBody>
          <a:bodyPr/>
          <a:lstStyle>
            <a:lvl1pPr>
              <a:defRPr/>
            </a:lvl1pPr>
          </a:lstStyle>
          <a:p>
            <a:pPr>
              <a:defRPr/>
            </a:pPr>
            <a:endParaRPr lang="zh-CN" altLang="en-US">
              <a:solidFill>
                <a:srgbClr val="DBF5F9">
                  <a:shade val="90000"/>
                </a:srgbClr>
              </a:solidFill>
            </a:endParaRPr>
          </a:p>
        </p:txBody>
      </p:sp>
      <p:sp>
        <p:nvSpPr>
          <p:cNvPr id="6" name="Slide Number Placeholder 26"/>
          <p:cNvSpPr>
            <a:spLocks noGrp="1"/>
          </p:cNvSpPr>
          <p:nvPr>
            <p:ph type="sldNum" sz="quarter" idx="12"/>
          </p:nvPr>
        </p:nvSpPr>
        <p:spPr/>
        <p:txBody>
          <a:bodyPr/>
          <a:lstStyle>
            <a:lvl1pPr>
              <a:defRPr/>
            </a:lvl1pPr>
          </a:lstStyle>
          <a:p>
            <a:pPr>
              <a:defRPr/>
            </a:pPr>
            <a:fld id="{8F2AC3C0-6AA5-411A-B24D-E5F883079E2E}" type="slidenum">
              <a:rPr lang="zh-CN" altLang="en-US">
                <a:solidFill>
                  <a:srgbClr val="DBF5F9">
                    <a:shade val="90000"/>
                  </a:srgbClr>
                </a:solidFill>
              </a:rPr>
              <a:pPr>
                <a:defRPr/>
              </a:pPr>
              <a:t>‹#›</a:t>
            </a:fld>
            <a:endParaRPr lang="zh-CN" altLang="en-US">
              <a:solidFill>
                <a:srgbClr val="DBF5F9">
                  <a:shade val="90000"/>
                </a:srgbClr>
              </a:solidFill>
            </a:endParaRPr>
          </a:p>
        </p:txBody>
      </p:sp>
    </p:spTree>
    <p:extLst>
      <p:ext uri="{BB962C8B-B14F-4D97-AF65-F5344CB8AC3E}">
        <p14:creationId xmlns:p14="http://schemas.microsoft.com/office/powerpoint/2010/main" val="2329610726"/>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fld id="{F48B2552-FC4C-4F90-A93D-70793583419F}"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A6872822-1A70-48AE-8350-B3F3C6E359B1}"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6441204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398DA890-CB31-4FA6-A132-B55BA0366D6C}" type="datetimeFigureOut">
              <a:rPr lang="zh-CN" altLang="en-US">
                <a:solidFill>
                  <a:srgbClr val="DBF5F9">
                    <a:shade val="90000"/>
                  </a:srgbClr>
                </a:solidFill>
              </a:rPr>
              <a:pPr>
                <a:defRPr/>
              </a:pPr>
              <a:t>2019/9/19</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6AF19A72-B746-421B-A535-FCACF6390A7E}" type="slidenum">
              <a:rPr lang="zh-CN" altLang="en-US">
                <a:solidFill>
                  <a:srgbClr val="DBF5F9">
                    <a:shade val="90000"/>
                  </a:srgbClr>
                </a:solidFill>
              </a:rPr>
              <a:pPr>
                <a:defRPr/>
              </a:pPr>
              <a:t>‹#›</a:t>
            </a:fld>
            <a:endParaRPr lang="zh-CN" altLang="en-US">
              <a:solidFill>
                <a:srgbClr val="DBF5F9">
                  <a:shade val="90000"/>
                </a:srgbClr>
              </a:solidFill>
            </a:endParaRPr>
          </a:p>
        </p:txBody>
      </p:sp>
    </p:spTree>
    <p:extLst>
      <p:ext uri="{BB962C8B-B14F-4D97-AF65-F5344CB8AC3E}">
        <p14:creationId xmlns:p14="http://schemas.microsoft.com/office/powerpoint/2010/main" val="292153232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9"/>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a:p>
        </p:txBody>
      </p:sp>
      <p:sp>
        <p:nvSpPr>
          <p:cNvPr id="8" name="Footer Placeholder 21"/>
          <p:cNvSpPr>
            <a:spLocks noGrp="1"/>
          </p:cNvSpPr>
          <p:nvPr>
            <p:ph type="ftr" sz="quarter" idx="11"/>
          </p:nvPr>
        </p:nvSpPr>
        <p:spPr>
          <a:xfrm>
            <a:off x="2667000" y="6356350"/>
            <a:ext cx="3352800" cy="365125"/>
          </a:xfrm>
          <a:prstGeom prst="rect">
            <a:avLst/>
          </a:prstGeom>
        </p:spPr>
        <p:txBody>
          <a:bodyPr/>
          <a:lstStyle>
            <a:lvl1pPr>
              <a:defRPr/>
            </a:lvl1pPr>
          </a:lstStyle>
          <a:p>
            <a:endParaRPr lang="zh-CN" altLang="en-US"/>
          </a:p>
        </p:txBody>
      </p:sp>
      <p:sp>
        <p:nvSpPr>
          <p:cNvPr id="9" name="Slide Number Placeholder 17"/>
          <p:cNvSpPr>
            <a:spLocks noGrp="1"/>
          </p:cNvSpPr>
          <p:nvPr>
            <p:ph type="sldNum" sz="quarter" idx="12"/>
          </p:nvPr>
        </p:nvSpPr>
        <p:spPr>
          <a:xfrm>
            <a:off x="7924800" y="6525344"/>
            <a:ext cx="762000" cy="196131"/>
          </a:xfrm>
          <a:prstGeom prst="rect">
            <a:avLst/>
          </a:prstGeom>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743313275"/>
      </p:ext>
    </p:extLst>
  </p:cSld>
  <p:clrMapOvr>
    <a:masterClrMapping/>
  </p:clrMapOvr>
  <p:transition>
    <p:wedg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pPr>
              <a:defRPr/>
            </a:pPr>
            <a:fld id="{022CC01A-F443-4CCC-958A-8D70B32DCA37}"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C9797623-3C85-423D-AC6E-DE361321210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41035520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9"/>
          <p:cNvSpPr>
            <a:spLocks noGrp="1"/>
          </p:cNvSpPr>
          <p:nvPr>
            <p:ph type="dt" sz="half" idx="10"/>
          </p:nvPr>
        </p:nvSpPr>
        <p:spPr/>
        <p:txBody>
          <a:bodyPr/>
          <a:lstStyle>
            <a:lvl1pPr>
              <a:defRPr/>
            </a:lvl1pPr>
          </a:lstStyle>
          <a:p>
            <a:pPr>
              <a:defRPr/>
            </a:pPr>
            <a:fld id="{F91DC4B9-EE4C-4FBC-8784-72FB7B28047B}"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8"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9" name="Slide Number Placeholder 17"/>
          <p:cNvSpPr>
            <a:spLocks noGrp="1"/>
          </p:cNvSpPr>
          <p:nvPr>
            <p:ph type="sldNum" sz="quarter" idx="12"/>
          </p:nvPr>
        </p:nvSpPr>
        <p:spPr/>
        <p:txBody>
          <a:bodyPr/>
          <a:lstStyle>
            <a:lvl1pPr>
              <a:defRPr/>
            </a:lvl1pPr>
          </a:lstStyle>
          <a:p>
            <a:pPr>
              <a:defRPr/>
            </a:pPr>
            <a:fld id="{C13307F9-2D40-43AB-B88D-C748670AE53E}"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526360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Date Placeholder 9"/>
          <p:cNvSpPr>
            <a:spLocks noGrp="1"/>
          </p:cNvSpPr>
          <p:nvPr>
            <p:ph type="dt" sz="half" idx="10"/>
          </p:nvPr>
        </p:nvSpPr>
        <p:spPr/>
        <p:txBody>
          <a:bodyPr/>
          <a:lstStyle>
            <a:lvl1pPr>
              <a:defRPr/>
            </a:lvl1pPr>
          </a:lstStyle>
          <a:p>
            <a:pPr>
              <a:defRPr/>
            </a:pPr>
            <a:fld id="{0C5F76D8-9699-4CE7-BAFA-FCF982932372}"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pPr>
              <a:defRPr/>
            </a:pPr>
            <a:fld id="{2BBB901A-11B3-4493-8764-806E9C7C1ADD}"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7340009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B3A23A91-29BC-4834-909C-5698885D9390}"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3"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4" name="Slide Number Placeholder 17"/>
          <p:cNvSpPr>
            <a:spLocks noGrp="1"/>
          </p:cNvSpPr>
          <p:nvPr>
            <p:ph type="sldNum" sz="quarter" idx="12"/>
          </p:nvPr>
        </p:nvSpPr>
        <p:spPr/>
        <p:txBody>
          <a:bodyPr/>
          <a:lstStyle>
            <a:lvl1pPr>
              <a:defRPr/>
            </a:lvl1pPr>
          </a:lstStyle>
          <a:p>
            <a:pPr>
              <a:defRPr/>
            </a:pPr>
            <a:fld id="{B66FF526-98E6-4370-887F-DF6EFD95827E}"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9382624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pPr>
              <a:defRPr/>
            </a:pPr>
            <a:fld id="{14853FD0-40C5-45DF-A7DC-1408580A883A}"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BBD23830-8A7A-4B0F-8E91-4E1AA29C4E6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4135359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13"/>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ight Triangle 14"/>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Freeform 15"/>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sp>
        <p:nvSpPr>
          <p:cNvPr id="8" name="Freeform 16"/>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9" name="Date Placeholder 4"/>
          <p:cNvSpPr>
            <a:spLocks noGrp="1"/>
          </p:cNvSpPr>
          <p:nvPr>
            <p:ph type="dt" sz="half" idx="10"/>
          </p:nvPr>
        </p:nvSpPr>
        <p:spPr/>
        <p:txBody>
          <a:bodyPr/>
          <a:lstStyle>
            <a:lvl1pPr>
              <a:defRPr/>
            </a:lvl1pPr>
          </a:lstStyle>
          <a:p>
            <a:pPr>
              <a:defRPr/>
            </a:pPr>
            <a:fld id="{316D5ADD-B014-4D01-8904-5B2CDDD6580C}"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10" name="Footer Placeholder 5"/>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F4CC8CEB-B2B0-477D-AD93-B03E2EDFB345}"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1934230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fld id="{4933B96B-53F2-4C5A-B0BD-48F399D5D94B}"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75DBC12C-AC24-4656-888C-2A75F49A9F71}"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0372776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fld id="{6600BBBD-01B2-462E-830F-83FA1EE57E03}"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661375AA-ECC8-4FB7-9043-3FCD868440B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997961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Date Placeholder 29"/>
          <p:cNvSpPr>
            <a:spLocks noGrp="1"/>
          </p:cNvSpPr>
          <p:nvPr>
            <p:ph type="dt" sz="half" idx="10"/>
          </p:nvPr>
        </p:nvSpPr>
        <p:spPr/>
        <p:txBody>
          <a:bodyPr/>
          <a:lstStyle>
            <a:lvl1pPr>
              <a:defRPr/>
            </a:lvl1pPr>
          </a:lstStyle>
          <a:p>
            <a:pPr>
              <a:defRPr/>
            </a:pPr>
            <a:fld id="{349CD156-3866-4117-B9FB-F87F402C5A86}" type="datetimeFigureOut">
              <a:rPr lang="zh-CN" altLang="en-US">
                <a:solidFill>
                  <a:srgbClr val="DBF5F9">
                    <a:shade val="90000"/>
                  </a:srgbClr>
                </a:solidFill>
              </a:rPr>
              <a:pPr>
                <a:defRPr/>
              </a:pPr>
              <a:t>2019/9/19</a:t>
            </a:fld>
            <a:endParaRPr lang="zh-CN" altLang="en-US">
              <a:solidFill>
                <a:srgbClr val="DBF5F9">
                  <a:shade val="90000"/>
                </a:srgbClr>
              </a:solidFill>
            </a:endParaRPr>
          </a:p>
        </p:txBody>
      </p:sp>
      <p:sp>
        <p:nvSpPr>
          <p:cNvPr id="5" name="Footer Placeholder 18"/>
          <p:cNvSpPr>
            <a:spLocks noGrp="1"/>
          </p:cNvSpPr>
          <p:nvPr>
            <p:ph type="ftr" sz="quarter" idx="11"/>
          </p:nvPr>
        </p:nvSpPr>
        <p:spPr/>
        <p:txBody>
          <a:bodyPr/>
          <a:lstStyle>
            <a:lvl1pPr>
              <a:defRPr/>
            </a:lvl1pPr>
          </a:lstStyle>
          <a:p>
            <a:pPr>
              <a:defRPr/>
            </a:pPr>
            <a:endParaRPr lang="zh-CN" altLang="en-US">
              <a:solidFill>
                <a:srgbClr val="DBF5F9">
                  <a:shade val="90000"/>
                </a:srgbClr>
              </a:solidFill>
            </a:endParaRPr>
          </a:p>
        </p:txBody>
      </p:sp>
      <p:sp>
        <p:nvSpPr>
          <p:cNvPr id="6" name="Slide Number Placeholder 26"/>
          <p:cNvSpPr>
            <a:spLocks noGrp="1"/>
          </p:cNvSpPr>
          <p:nvPr>
            <p:ph type="sldNum" sz="quarter" idx="12"/>
          </p:nvPr>
        </p:nvSpPr>
        <p:spPr/>
        <p:txBody>
          <a:bodyPr/>
          <a:lstStyle>
            <a:lvl1pPr>
              <a:defRPr/>
            </a:lvl1pPr>
          </a:lstStyle>
          <a:p>
            <a:pPr>
              <a:defRPr/>
            </a:pPr>
            <a:fld id="{8F2AC3C0-6AA5-411A-B24D-E5F883079E2E}" type="slidenum">
              <a:rPr lang="zh-CN" altLang="en-US">
                <a:solidFill>
                  <a:srgbClr val="DBF5F9">
                    <a:shade val="90000"/>
                  </a:srgbClr>
                </a:solidFill>
              </a:rPr>
              <a:pPr>
                <a:defRPr/>
              </a:pPr>
              <a:t>‹#›</a:t>
            </a:fld>
            <a:endParaRPr lang="zh-CN" altLang="en-US">
              <a:solidFill>
                <a:srgbClr val="DBF5F9">
                  <a:shade val="90000"/>
                </a:srgbClr>
              </a:solidFill>
            </a:endParaRPr>
          </a:p>
        </p:txBody>
      </p:sp>
    </p:spTree>
    <p:extLst>
      <p:ext uri="{BB962C8B-B14F-4D97-AF65-F5344CB8AC3E}">
        <p14:creationId xmlns:p14="http://schemas.microsoft.com/office/powerpoint/2010/main" val="2803660742"/>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fld id="{F48B2552-FC4C-4F90-A93D-70793583419F}"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A6872822-1A70-48AE-8350-B3F3C6E359B1}"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405618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Date Placeholder 9"/>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a:p>
        </p:txBody>
      </p:sp>
      <p:sp>
        <p:nvSpPr>
          <p:cNvPr id="4" name="Footer Placeholder 21"/>
          <p:cNvSpPr>
            <a:spLocks noGrp="1"/>
          </p:cNvSpPr>
          <p:nvPr>
            <p:ph type="ftr" sz="quarter" idx="11"/>
          </p:nvPr>
        </p:nvSpPr>
        <p:spPr>
          <a:xfrm>
            <a:off x="2667000" y="6356350"/>
            <a:ext cx="3352800" cy="365125"/>
          </a:xfrm>
          <a:prstGeom prst="rect">
            <a:avLst/>
          </a:prstGeom>
        </p:spPr>
        <p:txBody>
          <a:bodyPr/>
          <a:lstStyle>
            <a:lvl1pPr>
              <a:defRPr/>
            </a:lvl1pPr>
          </a:lstStyle>
          <a:p>
            <a:endParaRPr lang="zh-CN" altLang="en-US"/>
          </a:p>
        </p:txBody>
      </p:sp>
      <p:sp>
        <p:nvSpPr>
          <p:cNvPr id="5" name="Slide Number Placeholder 17"/>
          <p:cNvSpPr>
            <a:spLocks noGrp="1"/>
          </p:cNvSpPr>
          <p:nvPr>
            <p:ph type="sldNum" sz="quarter" idx="12"/>
          </p:nvPr>
        </p:nvSpPr>
        <p:spPr>
          <a:xfrm>
            <a:off x="7924800" y="6525344"/>
            <a:ext cx="762000" cy="196131"/>
          </a:xfrm>
          <a:prstGeom prst="rect">
            <a:avLst/>
          </a:prstGeom>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697721521"/>
      </p:ext>
    </p:extLst>
  </p:cSld>
  <p:clrMapOvr>
    <a:masterClrMapping/>
  </p:clrMapOvr>
  <p:transition>
    <p:wedg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398DA890-CB31-4FA6-A132-B55BA0366D6C}" type="datetimeFigureOut">
              <a:rPr lang="zh-CN" altLang="en-US">
                <a:solidFill>
                  <a:srgbClr val="DBF5F9">
                    <a:shade val="90000"/>
                  </a:srgbClr>
                </a:solidFill>
              </a:rPr>
              <a:pPr>
                <a:defRPr/>
              </a:pPr>
              <a:t>2019/9/19</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6AF19A72-B746-421B-A535-FCACF6390A7E}" type="slidenum">
              <a:rPr lang="zh-CN" altLang="en-US">
                <a:solidFill>
                  <a:srgbClr val="DBF5F9">
                    <a:shade val="90000"/>
                  </a:srgbClr>
                </a:solidFill>
              </a:rPr>
              <a:pPr>
                <a:defRPr/>
              </a:pPr>
              <a:t>‹#›</a:t>
            </a:fld>
            <a:endParaRPr lang="zh-CN" altLang="en-US">
              <a:solidFill>
                <a:srgbClr val="DBF5F9">
                  <a:shade val="90000"/>
                </a:srgbClr>
              </a:solidFill>
            </a:endParaRPr>
          </a:p>
        </p:txBody>
      </p:sp>
    </p:spTree>
    <p:extLst>
      <p:ext uri="{BB962C8B-B14F-4D97-AF65-F5344CB8AC3E}">
        <p14:creationId xmlns:p14="http://schemas.microsoft.com/office/powerpoint/2010/main" val="901586422"/>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pPr>
              <a:defRPr/>
            </a:pPr>
            <a:fld id="{022CC01A-F443-4CCC-958A-8D70B32DCA37}"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C9797623-3C85-423D-AC6E-DE361321210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0828188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9"/>
          <p:cNvSpPr>
            <a:spLocks noGrp="1"/>
          </p:cNvSpPr>
          <p:nvPr>
            <p:ph type="dt" sz="half" idx="10"/>
          </p:nvPr>
        </p:nvSpPr>
        <p:spPr/>
        <p:txBody>
          <a:bodyPr/>
          <a:lstStyle>
            <a:lvl1pPr>
              <a:defRPr/>
            </a:lvl1pPr>
          </a:lstStyle>
          <a:p>
            <a:pPr>
              <a:defRPr/>
            </a:pPr>
            <a:fld id="{F91DC4B9-EE4C-4FBC-8784-72FB7B28047B}"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8"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9" name="Slide Number Placeholder 17"/>
          <p:cNvSpPr>
            <a:spLocks noGrp="1"/>
          </p:cNvSpPr>
          <p:nvPr>
            <p:ph type="sldNum" sz="quarter" idx="12"/>
          </p:nvPr>
        </p:nvSpPr>
        <p:spPr/>
        <p:txBody>
          <a:bodyPr/>
          <a:lstStyle>
            <a:lvl1pPr>
              <a:defRPr/>
            </a:lvl1pPr>
          </a:lstStyle>
          <a:p>
            <a:pPr>
              <a:defRPr/>
            </a:pPr>
            <a:fld id="{C13307F9-2D40-43AB-B88D-C748670AE53E}"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1865039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Date Placeholder 9"/>
          <p:cNvSpPr>
            <a:spLocks noGrp="1"/>
          </p:cNvSpPr>
          <p:nvPr>
            <p:ph type="dt" sz="half" idx="10"/>
          </p:nvPr>
        </p:nvSpPr>
        <p:spPr/>
        <p:txBody>
          <a:bodyPr/>
          <a:lstStyle>
            <a:lvl1pPr>
              <a:defRPr/>
            </a:lvl1pPr>
          </a:lstStyle>
          <a:p>
            <a:pPr>
              <a:defRPr/>
            </a:pPr>
            <a:fld id="{0C5F76D8-9699-4CE7-BAFA-FCF982932372}"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4"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5" name="Slide Number Placeholder 17"/>
          <p:cNvSpPr>
            <a:spLocks noGrp="1"/>
          </p:cNvSpPr>
          <p:nvPr>
            <p:ph type="sldNum" sz="quarter" idx="12"/>
          </p:nvPr>
        </p:nvSpPr>
        <p:spPr/>
        <p:txBody>
          <a:bodyPr/>
          <a:lstStyle>
            <a:lvl1pPr>
              <a:defRPr/>
            </a:lvl1pPr>
          </a:lstStyle>
          <a:p>
            <a:pPr>
              <a:defRPr/>
            </a:pPr>
            <a:fld id="{2BBB901A-11B3-4493-8764-806E9C7C1ADD}"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9336940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B3A23A91-29BC-4834-909C-5698885D9390}"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3"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4" name="Slide Number Placeholder 17"/>
          <p:cNvSpPr>
            <a:spLocks noGrp="1"/>
          </p:cNvSpPr>
          <p:nvPr>
            <p:ph type="sldNum" sz="quarter" idx="12"/>
          </p:nvPr>
        </p:nvSpPr>
        <p:spPr/>
        <p:txBody>
          <a:bodyPr/>
          <a:lstStyle>
            <a:lvl1pPr>
              <a:defRPr/>
            </a:lvl1pPr>
          </a:lstStyle>
          <a:p>
            <a:pPr>
              <a:defRPr/>
            </a:pPr>
            <a:fld id="{B66FF526-98E6-4370-887F-DF6EFD95827E}"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2720808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pPr>
              <a:defRPr/>
            </a:pPr>
            <a:fld id="{14853FD0-40C5-45DF-A7DC-1408580A883A}"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6"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7" name="Slide Number Placeholder 17"/>
          <p:cNvSpPr>
            <a:spLocks noGrp="1"/>
          </p:cNvSpPr>
          <p:nvPr>
            <p:ph type="sldNum" sz="quarter" idx="12"/>
          </p:nvPr>
        </p:nvSpPr>
        <p:spPr/>
        <p:txBody>
          <a:bodyPr/>
          <a:lstStyle>
            <a:lvl1pPr>
              <a:defRPr/>
            </a:lvl1pPr>
          </a:lstStyle>
          <a:p>
            <a:pPr>
              <a:defRPr/>
            </a:pPr>
            <a:fld id="{BBD23830-8A7A-4B0F-8E91-4E1AA29C4E6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3373724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13"/>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ight Triangle 14"/>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Freeform 15"/>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sp>
        <p:nvSpPr>
          <p:cNvPr id="8" name="Freeform 16"/>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9" name="Date Placeholder 4"/>
          <p:cNvSpPr>
            <a:spLocks noGrp="1"/>
          </p:cNvSpPr>
          <p:nvPr>
            <p:ph type="dt" sz="half" idx="10"/>
          </p:nvPr>
        </p:nvSpPr>
        <p:spPr/>
        <p:txBody>
          <a:bodyPr/>
          <a:lstStyle>
            <a:lvl1pPr>
              <a:defRPr/>
            </a:lvl1pPr>
          </a:lstStyle>
          <a:p>
            <a:pPr>
              <a:defRPr/>
            </a:pPr>
            <a:fld id="{316D5ADD-B014-4D01-8904-5B2CDDD6580C}"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10" name="Footer Placeholder 5"/>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F4CC8CEB-B2B0-477D-AD93-B03E2EDFB345}"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3131821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fld id="{4933B96B-53F2-4C5A-B0BD-48F399D5D94B}"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75DBC12C-AC24-4656-888C-2A75F49A9F71}"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8450963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fld id="{6600BBBD-01B2-462E-830F-83FA1EE57E03}"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5" name="Footer Placeholder 21"/>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6" name="Slide Number Placeholder 17"/>
          <p:cNvSpPr>
            <a:spLocks noGrp="1"/>
          </p:cNvSpPr>
          <p:nvPr>
            <p:ph type="sldNum" sz="quarter" idx="12"/>
          </p:nvPr>
        </p:nvSpPr>
        <p:spPr/>
        <p:txBody>
          <a:bodyPr/>
          <a:lstStyle>
            <a:lvl1pPr>
              <a:defRPr/>
            </a:lvl1pPr>
          </a:lstStyle>
          <a:p>
            <a:pPr>
              <a:defRPr/>
            </a:pPr>
            <a:fld id="{661375AA-ECC8-4FB7-9043-3FCD868440B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8598778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6350"/>
            <a:ext cx="9140825" cy="6851650"/>
            <a:chOff x="0" y="4"/>
            <a:chExt cx="5758" cy="4316"/>
          </a:xfrm>
        </p:grpSpPr>
        <p:grpSp>
          <p:nvGrpSpPr>
            <p:cNvPr id="5" name="Group 3"/>
            <p:cNvGrpSpPr>
              <a:grpSpLocks/>
            </p:cNvGrpSpPr>
            <p:nvPr/>
          </p:nvGrpSpPr>
          <p:grpSpPr bwMode="auto">
            <a:xfrm>
              <a:off x="0" y="1161"/>
              <a:ext cx="5758" cy="3159"/>
              <a:chOff x="0" y="1161"/>
              <a:chExt cx="5758" cy="3159"/>
            </a:xfrm>
          </p:grpSpPr>
          <p:sp>
            <p:nvSpPr>
              <p:cNvPr id="16" name="Freeform 4"/>
              <p:cNvSpPr>
                <a:spLocks/>
              </p:cNvSpPr>
              <p:nvPr/>
            </p:nvSpPr>
            <p:spPr bwMode="hidden">
              <a:xfrm>
                <a:off x="558" y="1161"/>
                <a:ext cx="5200" cy="3159"/>
              </a:xfrm>
              <a:custGeom>
                <a:avLst/>
                <a:gdLst>
                  <a:gd name="T0" fmla="*/ 0 w 5184"/>
                  <a:gd name="T1" fmla="*/ 3159 h 3159"/>
                  <a:gd name="T2" fmla="*/ 5216 w 5184"/>
                  <a:gd name="T3" fmla="*/ 3159 h 3159"/>
                  <a:gd name="T4" fmla="*/ 5216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7" name="Freeform 5"/>
              <p:cNvSpPr>
                <a:spLocks/>
              </p:cNvSpPr>
              <p:nvPr/>
            </p:nvSpPr>
            <p:spPr bwMode="hidden">
              <a:xfrm>
                <a:off x="0" y="1161"/>
                <a:ext cx="558" cy="3159"/>
              </a:xfrm>
              <a:custGeom>
                <a:avLst/>
                <a:gdLst>
                  <a:gd name="T0" fmla="*/ 0 w 556"/>
                  <a:gd name="T1" fmla="*/ 0 h 3159"/>
                  <a:gd name="T2" fmla="*/ 0 w 556"/>
                  <a:gd name="T3" fmla="*/ 3159 h 3159"/>
                  <a:gd name="T4" fmla="*/ 560 w 556"/>
                  <a:gd name="T5" fmla="*/ 3159 h 3159"/>
                  <a:gd name="T6" fmla="*/ 560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grpSp>
        <p:sp>
          <p:nvSpPr>
            <p:cNvPr id="6" name="Freeform 6"/>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Tahoma" charset="0"/>
                <a:ea typeface="宋体" charset="0"/>
              </a:endParaRPr>
            </a:p>
          </p:txBody>
        </p:sp>
        <p:sp>
          <p:nvSpPr>
            <p:cNvPr id="7" name="Freeform 7"/>
            <p:cNvSpPr>
              <a:spLocks/>
            </p:cNvSpPr>
            <p:nvPr/>
          </p:nvSpPr>
          <p:spPr bwMode="ltGray">
            <a:xfrm>
              <a:off x="767" y="1155"/>
              <a:ext cx="252" cy="12"/>
            </a:xfrm>
            <a:custGeom>
              <a:avLst/>
              <a:gdLst>
                <a:gd name="T0" fmla="*/ 253 w 251"/>
                <a:gd name="T1" fmla="*/ 0 h 12"/>
                <a:gd name="T2" fmla="*/ 0 w 251"/>
                <a:gd name="T3" fmla="*/ 0 h 12"/>
                <a:gd name="T4" fmla="*/ 0 w 251"/>
                <a:gd name="T5" fmla="*/ 12 h 12"/>
                <a:gd name="T6" fmla="*/ 253 w 251"/>
                <a:gd name="T7" fmla="*/ 12 h 12"/>
                <a:gd name="T8" fmla="*/ 253 w 251"/>
                <a:gd name="T9" fmla="*/ 0 h 12"/>
                <a:gd name="T10" fmla="*/ 253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8" name="Freeform 8"/>
            <p:cNvSpPr>
              <a:spLocks/>
            </p:cNvSpPr>
            <p:nvPr/>
          </p:nvSpPr>
          <p:spPr bwMode="ltGray">
            <a:xfrm>
              <a:off x="0" y="1155"/>
              <a:ext cx="351" cy="12"/>
            </a:xfrm>
            <a:custGeom>
              <a:avLst/>
              <a:gdLst>
                <a:gd name="T0" fmla="*/ 0 w 251"/>
                <a:gd name="T1" fmla="*/ 0 h 12"/>
                <a:gd name="T2" fmla="*/ 0 w 251"/>
                <a:gd name="T3" fmla="*/ 12 h 12"/>
                <a:gd name="T4" fmla="*/ 491 w 251"/>
                <a:gd name="T5" fmla="*/ 12 h 12"/>
                <a:gd name="T6" fmla="*/ 491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grpSp>
          <p:nvGrpSpPr>
            <p:cNvPr id="9" name="Group 9"/>
            <p:cNvGrpSpPr>
              <a:grpSpLocks/>
            </p:cNvGrpSpPr>
            <p:nvPr/>
          </p:nvGrpSpPr>
          <p:grpSpPr bwMode="auto">
            <a:xfrm>
              <a:off x="348" y="4"/>
              <a:ext cx="5410" cy="4316"/>
              <a:chOff x="348" y="4"/>
              <a:chExt cx="5410" cy="4316"/>
            </a:xfrm>
          </p:grpSpPr>
          <p:sp>
            <p:nvSpPr>
              <p:cNvPr id="10" name="Freeform 10"/>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1" name="Freeform 11"/>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2" name="Freeform 12"/>
              <p:cNvSpPr>
                <a:spLocks/>
              </p:cNvSpPr>
              <p:nvPr/>
            </p:nvSpPr>
            <p:spPr bwMode="ltGray">
              <a:xfrm>
                <a:off x="1019" y="1155"/>
                <a:ext cx="4739" cy="12"/>
              </a:xfrm>
              <a:custGeom>
                <a:avLst/>
                <a:gdLst>
                  <a:gd name="T0" fmla="*/ 4754 w 4724"/>
                  <a:gd name="T1" fmla="*/ 0 h 12"/>
                  <a:gd name="T2" fmla="*/ 0 w 4724"/>
                  <a:gd name="T3" fmla="*/ 0 h 12"/>
                  <a:gd name="T4" fmla="*/ 0 w 4724"/>
                  <a:gd name="T5" fmla="*/ 12 h 12"/>
                  <a:gd name="T6" fmla="*/ 4754 w 4724"/>
                  <a:gd name="T7" fmla="*/ 12 h 12"/>
                  <a:gd name="T8" fmla="*/ 4754 w 4724"/>
                  <a:gd name="T9" fmla="*/ 0 h 12"/>
                  <a:gd name="T10" fmla="*/ 4754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3" name="Freeform 13"/>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4" name="Freeform 14"/>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5" name="Freeform 15"/>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p:spPr>
            <p:txBody>
              <a:bodyPr/>
              <a:lstStyle/>
              <a:p>
                <a:pPr fontAlgn="base">
                  <a:spcBef>
                    <a:spcPct val="0"/>
                  </a:spcBef>
                  <a:spcAft>
                    <a:spcPct val="0"/>
                  </a:spcAft>
                  <a:defRPr/>
                </a:pPr>
                <a:endParaRPr lang="zh-CN" altLang="en-US">
                  <a:solidFill>
                    <a:srgbClr val="FFFFFF"/>
                  </a:solidFill>
                  <a:latin typeface="Tahoma" charset="0"/>
                  <a:ea typeface="宋体" charset="0"/>
                </a:endParaRPr>
              </a:p>
            </p:txBody>
          </p:sp>
        </p:grpSp>
      </p:grpSp>
      <p:sp>
        <p:nvSpPr>
          <p:cNvPr id="9232" name="Rectangle 16"/>
          <p:cNvSpPr>
            <a:spLocks noGrp="1" noChangeArrowheads="1"/>
          </p:cNvSpPr>
          <p:nvPr>
            <p:ph type="ctrTitle" sz="quarter"/>
          </p:nvPr>
        </p:nvSpPr>
        <p:spPr>
          <a:xfrm>
            <a:off x="1066800" y="1997075"/>
            <a:ext cx="7086600" cy="1431925"/>
          </a:xfrm>
        </p:spPr>
        <p:txBody>
          <a:bodyPr anchor="b"/>
          <a:lstStyle>
            <a:lvl1pPr>
              <a:defRPr/>
            </a:lvl1pPr>
          </a:lstStyle>
          <a:p>
            <a:pPr lvl="0"/>
            <a:r>
              <a:rPr lang="zh-CN" altLang="en-US" noProof="0" smtClean="0"/>
              <a:t>单击此处编辑母版标题样式</a:t>
            </a:r>
          </a:p>
        </p:txBody>
      </p:sp>
      <p:sp>
        <p:nvSpPr>
          <p:cNvPr id="9233" name="Rectangle 17"/>
          <p:cNvSpPr>
            <a:spLocks noGrp="1" noChangeArrowheads="1"/>
          </p:cNvSpPr>
          <p:nvPr>
            <p:ph type="subTitle" sz="quarter" idx="1"/>
          </p:nvPr>
        </p:nvSpPr>
        <p:spPr>
          <a:xfrm>
            <a:off x="1066800" y="3886200"/>
            <a:ext cx="6400800" cy="1752600"/>
          </a:xfrm>
        </p:spPr>
        <p:txBody>
          <a:bodyPr/>
          <a:lstStyle>
            <a:lvl1pPr marL="0" indent="0">
              <a:buFont typeface="Wingdings" charset="0"/>
              <a:buNone/>
              <a:defRPr/>
            </a:lvl1pPr>
          </a:lstStyle>
          <a:p>
            <a:pPr lvl="0"/>
            <a:r>
              <a:rPr lang="zh-CN" altLang="en-US" noProof="0" smtClean="0"/>
              <a:t>单击此处编辑母版副标题样式</a:t>
            </a:r>
          </a:p>
        </p:txBody>
      </p:sp>
      <p:sp>
        <p:nvSpPr>
          <p:cNvPr id="18" name="Rectangle 18"/>
          <p:cNvSpPr>
            <a:spLocks noGrp="1" noChangeArrowheads="1"/>
          </p:cNvSpPr>
          <p:nvPr>
            <p:ph type="dt" sz="quarter" idx="10"/>
          </p:nvPr>
        </p:nvSpPr>
        <p:spPr>
          <a:extLst/>
        </p:spPr>
        <p:txBody>
          <a:bodyPr/>
          <a:lstStyle>
            <a:lvl1pPr>
              <a:defRPr/>
            </a:lvl1pPr>
          </a:lstStyle>
          <a:p>
            <a:pPr>
              <a:defRPr/>
            </a:pPr>
            <a:endParaRPr lang="en-US" altLang="zh-CN">
              <a:solidFill>
                <a:srgbClr val="FFFFFF"/>
              </a:solidFill>
            </a:endParaRPr>
          </a:p>
        </p:txBody>
      </p:sp>
      <p:sp>
        <p:nvSpPr>
          <p:cNvPr id="19" name="Rectangle 19"/>
          <p:cNvSpPr>
            <a:spLocks noGrp="1" noChangeArrowheads="1"/>
          </p:cNvSpPr>
          <p:nvPr>
            <p:ph type="ftr" sz="quarter" idx="11"/>
          </p:nvPr>
        </p:nvSpPr>
        <p:spPr>
          <a:xfrm>
            <a:off x="3352800" y="6248400"/>
            <a:ext cx="2895600" cy="457200"/>
          </a:xfrm>
          <a:extLst/>
        </p:spPr>
        <p:txBody>
          <a:bodyPr/>
          <a:lstStyle>
            <a:lvl1pPr>
              <a:defRPr/>
            </a:lvl1pPr>
          </a:lstStyle>
          <a:p>
            <a:pPr>
              <a:defRPr/>
            </a:pPr>
            <a:endParaRPr lang="en-US" altLang="zh-CN">
              <a:solidFill>
                <a:srgbClr val="FFFFFF"/>
              </a:solidFill>
            </a:endParaRPr>
          </a:p>
        </p:txBody>
      </p:sp>
      <p:sp>
        <p:nvSpPr>
          <p:cNvPr id="20" name="Rectangle 20"/>
          <p:cNvSpPr>
            <a:spLocks noGrp="1" noChangeArrowheads="1"/>
          </p:cNvSpPr>
          <p:nvPr>
            <p:ph type="sldNum" sz="quarter" idx="12"/>
          </p:nvPr>
        </p:nvSpPr>
        <p:spPr>
          <a:extLst/>
        </p:spPr>
        <p:txBody>
          <a:bodyPr/>
          <a:lstStyle>
            <a:lvl1pPr>
              <a:defRPr/>
            </a:lvl1pPr>
          </a:lstStyle>
          <a:p>
            <a:pPr>
              <a:defRPr/>
            </a:pPr>
            <a:fld id="{37CD3FA7-1EDD-456F-96F8-B0A67D2FB90B}"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522736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9"/>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a:p>
        </p:txBody>
      </p:sp>
      <p:sp>
        <p:nvSpPr>
          <p:cNvPr id="3" name="Footer Placeholder 21"/>
          <p:cNvSpPr>
            <a:spLocks noGrp="1"/>
          </p:cNvSpPr>
          <p:nvPr>
            <p:ph type="ftr" sz="quarter" idx="11"/>
          </p:nvPr>
        </p:nvSpPr>
        <p:spPr>
          <a:xfrm>
            <a:off x="2667000" y="6356350"/>
            <a:ext cx="3352800" cy="365125"/>
          </a:xfrm>
          <a:prstGeom prst="rect">
            <a:avLst/>
          </a:prstGeom>
        </p:spPr>
        <p:txBody>
          <a:bodyPr/>
          <a:lstStyle>
            <a:lvl1pPr>
              <a:defRPr/>
            </a:lvl1pPr>
          </a:lstStyle>
          <a:p>
            <a:endParaRPr lang="zh-CN" altLang="en-US"/>
          </a:p>
        </p:txBody>
      </p:sp>
      <p:sp>
        <p:nvSpPr>
          <p:cNvPr id="4" name="Slide Number Placeholder 17"/>
          <p:cNvSpPr>
            <a:spLocks noGrp="1"/>
          </p:cNvSpPr>
          <p:nvPr>
            <p:ph type="sldNum" sz="quarter" idx="12"/>
          </p:nvPr>
        </p:nvSpPr>
        <p:spPr>
          <a:xfrm>
            <a:off x="7924800" y="6525344"/>
            <a:ext cx="762000" cy="196131"/>
          </a:xfrm>
          <a:prstGeom prst="rect">
            <a:avLst/>
          </a:prstGeom>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608387082"/>
      </p:ext>
    </p:extLst>
  </p:cSld>
  <p:clrMapOvr>
    <a:masterClrMapping/>
  </p:clrMapOvr>
  <p:transition>
    <p:wedg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7"/>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FF9F7C30-9D0C-45AB-8D13-682724657E23}"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1488797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DFEB00D5-D052-4D60-968E-4C05DC0AF8EF}"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94243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7"/>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B88DFB0C-C749-4B3B-98B1-080AD8022EDB}"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9976876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7"/>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8" name="Rectangle 18"/>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9" name="Rectangle 19"/>
          <p:cNvSpPr>
            <a:spLocks noGrp="1" noChangeArrowheads="1"/>
          </p:cNvSpPr>
          <p:nvPr>
            <p:ph type="sldNum" sz="quarter" idx="12"/>
          </p:nvPr>
        </p:nvSpPr>
        <p:spPr>
          <a:ln/>
        </p:spPr>
        <p:txBody>
          <a:bodyPr/>
          <a:lstStyle>
            <a:lvl1pPr>
              <a:defRPr/>
            </a:lvl1pPr>
          </a:lstStyle>
          <a:p>
            <a:pPr>
              <a:defRPr/>
            </a:pPr>
            <a:fld id="{0F4DA925-4590-455D-AC6E-85FD4919C3D1}"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3392036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7"/>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4" name="Rectangle 18"/>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5" name="Rectangle 19"/>
          <p:cNvSpPr>
            <a:spLocks noGrp="1" noChangeArrowheads="1"/>
          </p:cNvSpPr>
          <p:nvPr>
            <p:ph type="sldNum" sz="quarter" idx="12"/>
          </p:nvPr>
        </p:nvSpPr>
        <p:spPr>
          <a:ln/>
        </p:spPr>
        <p:txBody>
          <a:bodyPr/>
          <a:lstStyle>
            <a:lvl1pPr>
              <a:defRPr/>
            </a:lvl1pPr>
          </a:lstStyle>
          <a:p>
            <a:pPr>
              <a:defRPr/>
            </a:pPr>
            <a:fld id="{E6FC8B2F-6486-456B-ACD6-99337C03D122}"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0709276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3" name="Rectangle 18"/>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4" name="Rectangle 19"/>
          <p:cNvSpPr>
            <a:spLocks noGrp="1" noChangeArrowheads="1"/>
          </p:cNvSpPr>
          <p:nvPr>
            <p:ph type="sldNum" sz="quarter" idx="12"/>
          </p:nvPr>
        </p:nvSpPr>
        <p:spPr>
          <a:ln/>
        </p:spPr>
        <p:txBody>
          <a:bodyPr/>
          <a:lstStyle>
            <a:lvl1pPr>
              <a:defRPr/>
            </a:lvl1pPr>
          </a:lstStyle>
          <a:p>
            <a:pPr>
              <a:defRPr/>
            </a:pPr>
            <a:fld id="{E7BC5C61-D6B2-48A7-A4A8-4A80716E5745}"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0450340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047808CE-A75C-46A5-B68C-D52B6B1888DE}"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9071181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6" name="Rectangle 18"/>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19"/>
          <p:cNvSpPr>
            <a:spLocks noGrp="1" noChangeArrowheads="1"/>
          </p:cNvSpPr>
          <p:nvPr>
            <p:ph type="sldNum" sz="quarter" idx="12"/>
          </p:nvPr>
        </p:nvSpPr>
        <p:spPr>
          <a:ln/>
        </p:spPr>
        <p:txBody>
          <a:bodyPr/>
          <a:lstStyle>
            <a:lvl1pPr>
              <a:defRPr/>
            </a:lvl1pPr>
          </a:lstStyle>
          <a:p>
            <a:pPr>
              <a:defRPr/>
            </a:pPr>
            <a:fld id="{27A33324-2D94-4EB1-A334-D48166DE844E}"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8939477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7"/>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FD873721-A72D-4FC3-87FF-5F1A1596BB4B}"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8211056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304800"/>
            <a:ext cx="1885950" cy="57912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1066800" y="304800"/>
            <a:ext cx="5505450" cy="57912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7"/>
          <p:cNvSpPr>
            <a:spLocks noGrp="1" noChangeArrowheads="1"/>
          </p:cNvSpPr>
          <p:nvPr>
            <p:ph type="dt" sz="half" idx="10"/>
          </p:nvPr>
        </p:nvSpPr>
        <p:spPr>
          <a:ln/>
        </p:spPr>
        <p:txBody>
          <a:bodyPr/>
          <a:lstStyle>
            <a:lvl1pPr>
              <a:defRPr/>
            </a:lvl1pPr>
          </a:lstStyle>
          <a:p>
            <a:pPr>
              <a:defRPr/>
            </a:pPr>
            <a:endParaRPr lang="en-US" altLang="zh-CN">
              <a:solidFill>
                <a:srgbClr val="FFFFFF"/>
              </a:solidFill>
            </a:endParaRPr>
          </a:p>
        </p:txBody>
      </p:sp>
      <p:sp>
        <p:nvSpPr>
          <p:cNvPr id="5" name="Rectangle 18"/>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19"/>
          <p:cNvSpPr>
            <a:spLocks noGrp="1" noChangeArrowheads="1"/>
          </p:cNvSpPr>
          <p:nvPr>
            <p:ph type="sldNum" sz="quarter" idx="12"/>
          </p:nvPr>
        </p:nvSpPr>
        <p:spPr>
          <a:ln/>
        </p:spPr>
        <p:txBody>
          <a:bodyPr/>
          <a:lstStyle>
            <a:lvl1pPr>
              <a:defRPr/>
            </a:lvl1pPr>
          </a:lstStyle>
          <a:p>
            <a:pPr>
              <a:defRPr/>
            </a:pPr>
            <a:fld id="{C7A21799-2B3A-43F7-B1E4-0B9B128D2BEB}"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609945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a:p>
        </p:txBody>
      </p:sp>
      <p:sp>
        <p:nvSpPr>
          <p:cNvPr id="6" name="Footer Placeholder 21"/>
          <p:cNvSpPr>
            <a:spLocks noGrp="1"/>
          </p:cNvSpPr>
          <p:nvPr>
            <p:ph type="ftr" sz="quarter" idx="11"/>
          </p:nvPr>
        </p:nvSpPr>
        <p:spPr>
          <a:xfrm>
            <a:off x="2667000" y="6356350"/>
            <a:ext cx="3352800" cy="365125"/>
          </a:xfrm>
          <a:prstGeom prst="rect">
            <a:avLst/>
          </a:prstGeom>
        </p:spPr>
        <p:txBody>
          <a:bodyPr/>
          <a:lstStyle>
            <a:lvl1pPr>
              <a:defRPr/>
            </a:lvl1pPr>
          </a:lstStyle>
          <a:p>
            <a:endParaRPr lang="zh-CN" altLang="en-US"/>
          </a:p>
        </p:txBody>
      </p:sp>
      <p:sp>
        <p:nvSpPr>
          <p:cNvPr id="7" name="Slide Number Placeholder 17"/>
          <p:cNvSpPr>
            <a:spLocks noGrp="1"/>
          </p:cNvSpPr>
          <p:nvPr>
            <p:ph type="sldNum" sz="quarter" idx="12"/>
          </p:nvPr>
        </p:nvSpPr>
        <p:spPr>
          <a:xfrm>
            <a:off x="7924800" y="6525344"/>
            <a:ext cx="762000" cy="196131"/>
          </a:xfrm>
          <a:prstGeom prst="rect">
            <a:avLst/>
          </a:prstGeom>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013433704"/>
      </p:ext>
    </p:extLst>
  </p:cSld>
  <p:clrMapOvr>
    <a:masterClrMapping/>
  </p:clrMapOvr>
  <p:transition>
    <p:wedg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9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95288" y="1341438"/>
            <a:ext cx="4038600" cy="4784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86288" y="1341438"/>
            <a:ext cx="4038600" cy="4784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DB7D8AA3-BD4D-478E-8364-4BDB8454E1BB}" type="datetime1">
              <a:rPr lang="zh-CN" altLang="en-US">
                <a:solidFill>
                  <a:srgbClr val="FFFFFF"/>
                </a:solidFill>
              </a:rPr>
              <a:pPr>
                <a:defRPr/>
              </a:pPr>
              <a:t>2019/9/19</a:t>
            </a:fld>
            <a:endParaRPr lang="en-US" altLang="zh-CN">
              <a:solidFill>
                <a:srgbClr val="FFFFFF"/>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FFFFFF"/>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CA4720B-F2EB-4584-B0A1-E7C30B309312}"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13823793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幻灯片标题1"/>
          <p:cNvSpPr>
            <a:spLocks noGrp="1" noChangeArrowheads="1"/>
          </p:cNvSpPr>
          <p:nvPr>
            <p:ph type="ctrTitle"/>
          </p:nvPr>
        </p:nvSpPr>
        <p:spPr>
          <a:xfrm>
            <a:off x="699611" y="2152651"/>
            <a:ext cx="7749540" cy="136334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a:pPr>
            <a:endParaRPr/>
          </a:p>
        </p:txBody>
      </p:sp>
      <p:sp>
        <p:nvSpPr>
          <p:cNvPr id="3" name="幻灯片副标题1"/>
          <p:cNvSpPr>
            <a:spLocks noGrp="1" noChangeArrowheads="1"/>
          </p:cNvSpPr>
          <p:nvPr>
            <p:ph type="subTitle" idx="1"/>
          </p:nvPr>
        </p:nvSpPr>
        <p:spPr>
          <a:xfrm>
            <a:off x="1345407" y="3874771"/>
            <a:ext cx="6404134" cy="179387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ctr" defTabSz="337185">
              <a:lnSpc>
                <a:spcPct val="90000"/>
              </a:lnSpc>
              <a:spcBef>
                <a:spcPts val="750"/>
              </a:spcBef>
              <a:spcAft>
                <a:spcPts val="0"/>
              </a:spcAft>
              <a:buNone/>
              <a:defRPr sz="18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ctr" defTabSz="337185">
              <a:lnSpc>
                <a:spcPct val="90000"/>
              </a:lnSpc>
              <a:spcBef>
                <a:spcPts val="375"/>
              </a:spcBef>
              <a:spcAft>
                <a:spcPts val="0"/>
              </a:spcAft>
              <a:buNone/>
              <a:defRPr sz="15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ctr" defTabSz="337185">
              <a:lnSpc>
                <a:spcPct val="90000"/>
              </a:lnSpc>
              <a:spcBef>
                <a:spcPts val="375"/>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ctr" defTabSz="337185">
              <a:lnSpc>
                <a:spcPct val="90000"/>
              </a:lnSpc>
              <a:spcBef>
                <a:spcPts val="375"/>
              </a:spcBef>
              <a:spcAft>
                <a:spcPts val="0"/>
              </a:spcAft>
              <a:buNone/>
              <a:defRPr sz="12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ctr" defTabSz="337185">
              <a:lnSpc>
                <a:spcPct val="90000"/>
              </a:lnSpc>
              <a:spcBef>
                <a:spcPts val="375"/>
              </a:spcBef>
              <a:spcAft>
                <a:spcPts val="0"/>
              </a:spcAft>
              <a:buNone/>
              <a:defRPr sz="12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4"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B300-4ED2-0945-9CE4-B810FDAA6AED}"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5"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6"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FAB1-FFD2-090C-9CE4-0959B4AA6A5C}"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33778511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幻灯片标题1"/>
          <p:cNvSpPr>
            <a:spLocks noGrp="1" noChangeArrowheads="1"/>
          </p:cNvSpPr>
          <p:nvPr>
            <p:ph type="title"/>
          </p:nvPr>
        </p:nvSpPr>
        <p:spPr>
          <a:xfrm>
            <a:off x="645795" y="358776"/>
            <a:ext cx="7857173" cy="136334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a:pPr>
            <a:endParaRPr/>
          </a:p>
        </p:txBody>
      </p:sp>
      <p:sp>
        <p:nvSpPr>
          <p:cNvPr id="3" name="对象1"/>
          <p:cNvSpPr>
            <a:spLocks noGrp="1" noChangeArrowheads="1"/>
          </p:cNvSpPr>
          <p:nvPr>
            <p:ph idx="1"/>
          </p:nvPr>
        </p:nvSpPr>
        <p:spPr>
          <a:xfrm>
            <a:off x="645795" y="1793875"/>
            <a:ext cx="7857173" cy="437705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p>
            <a:pPr>
              <a:defRPr/>
            </a:pPr>
            <a:endParaRPr/>
          </a:p>
        </p:txBody>
      </p:sp>
      <p:sp>
        <p:nvSpPr>
          <p:cNvPr id="4"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9F33-7DD2-0969-9CE4-8B3CD1AA6ADE}"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5"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6"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B211-5FD2-0944-9CE4-A911FCAA6AFC}"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20093963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标题和两个栏目">
    <p:spTree>
      <p:nvGrpSpPr>
        <p:cNvPr id="1" name=""/>
        <p:cNvGrpSpPr/>
        <p:nvPr/>
      </p:nvGrpSpPr>
      <p:grpSpPr>
        <a:xfrm>
          <a:off x="0" y="0"/>
          <a:ext cx="0" cy="0"/>
          <a:chOff x="0" y="0"/>
          <a:chExt cx="0" cy="0"/>
        </a:xfrm>
      </p:grpSpPr>
      <p:sp>
        <p:nvSpPr>
          <p:cNvPr id="2" name="幻灯片标题1"/>
          <p:cNvSpPr>
            <a:spLocks noGrp="1" noChangeArrowheads="1"/>
          </p:cNvSpPr>
          <p:nvPr>
            <p:ph type="title"/>
          </p:nvPr>
        </p:nvSpPr>
        <p:spPr>
          <a:xfrm>
            <a:off x="645795" y="358776"/>
            <a:ext cx="7857173" cy="136334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a:pPr>
            <a:endParaRPr/>
          </a:p>
        </p:txBody>
      </p:sp>
      <p:sp>
        <p:nvSpPr>
          <p:cNvPr id="3" name="对象1"/>
          <p:cNvSpPr>
            <a:spLocks noGrp="1" noChangeArrowheads="1"/>
          </p:cNvSpPr>
          <p:nvPr>
            <p:ph sz="half" idx="1"/>
          </p:nvPr>
        </p:nvSpPr>
        <p:spPr>
          <a:xfrm>
            <a:off x="645795" y="1793875"/>
            <a:ext cx="3820954" cy="437705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6858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lvl1pPr>
          </a:lstStyle>
          <a:p>
            <a:pPr marL="0" marR="0" indent="0" algn="l" defTabSz="9144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pPr>
            <a:endParaRPr/>
          </a:p>
        </p:txBody>
      </p:sp>
      <p:sp>
        <p:nvSpPr>
          <p:cNvPr id="4" name="对象2"/>
          <p:cNvSpPr>
            <a:spLocks noGrp="1" noChangeArrowheads="1"/>
          </p:cNvSpPr>
          <p:nvPr>
            <p:ph sz="half" idx="2"/>
          </p:nvPr>
        </p:nvSpPr>
        <p:spPr>
          <a:xfrm>
            <a:off x="4682014" y="1793875"/>
            <a:ext cx="3820954" cy="437705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6858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lvl1pPr>
          </a:lstStyle>
          <a:p>
            <a:pPr marL="0" marR="0" indent="0" algn="l" defTabSz="9144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pPr>
            <a:endParaRPr/>
          </a:p>
        </p:txBody>
      </p:sp>
      <p:sp>
        <p:nvSpPr>
          <p:cNvPr id="5"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8F1A-54D2-0979-9CE4-A22CC1AA6AF7}"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6"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7"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A498-D6D2-0952-9CE4-2007EAAA6A75}"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59066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幻灯片标题1"/>
          <p:cNvSpPr>
            <a:spLocks noGrp="1" noChangeArrowheads="1"/>
          </p:cNvSpPr>
          <p:nvPr>
            <p:ph type="title"/>
          </p:nvPr>
        </p:nvSpPr>
        <p:spPr>
          <a:xfrm>
            <a:off x="645795" y="358776"/>
            <a:ext cx="7857173" cy="136334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a:pPr>
            <a:endParaRPr/>
          </a:p>
        </p:txBody>
      </p:sp>
      <p:sp>
        <p:nvSpPr>
          <p:cNvPr id="3"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E88A-C4D2-091E-9CE4-324BA6AA6A67}"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4"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5"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E182-CCD2-0917-9CE4-3A42AFAA6A6F}"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26913653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幻灯片">
    <p:spTree>
      <p:nvGrpSpPr>
        <p:cNvPr id="1" name=""/>
        <p:cNvGrpSpPr/>
        <p:nvPr/>
      </p:nvGrpSpPr>
      <p:grpSpPr>
        <a:xfrm>
          <a:off x="0" y="0"/>
          <a:ext cx="0" cy="0"/>
          <a:chOff x="0" y="0"/>
          <a:chExt cx="0" cy="0"/>
        </a:xfrm>
      </p:grpSpPr>
      <p:sp>
        <p:nvSpPr>
          <p:cNvPr id="2"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BE07-49D2-0948-9CE4-BF1DF0AA6AEA}"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3"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4"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CCC9-87D2-093A-9CE4-716F82AA6A24}"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27752090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Only" preserve="1">
  <p:cSld name="只显示内容">
    <p:spTree>
      <p:nvGrpSpPr>
        <p:cNvPr id="1" name=""/>
        <p:cNvGrpSpPr/>
        <p:nvPr/>
      </p:nvGrpSpPr>
      <p:grpSpPr>
        <a:xfrm>
          <a:off x="0" y="0"/>
          <a:ext cx="0" cy="0"/>
          <a:chOff x="0" y="0"/>
          <a:chExt cx="0" cy="0"/>
        </a:xfrm>
      </p:grpSpPr>
      <p:sp>
        <p:nvSpPr>
          <p:cNvPr id="2" name="对象1"/>
          <p:cNvSpPr>
            <a:spLocks noGrp="1" noChangeArrowheads="1"/>
          </p:cNvSpPr>
          <p:nvPr>
            <p:ph/>
          </p:nvPr>
        </p:nvSpPr>
        <p:spPr>
          <a:xfrm>
            <a:off x="645795" y="358776"/>
            <a:ext cx="7857173" cy="581215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p>
            <a:pPr>
              <a:defRPr/>
            </a:pPr>
            <a:endParaRPr/>
          </a:p>
        </p:txBody>
      </p:sp>
      <p:sp>
        <p:nvSpPr>
          <p:cNvPr id="3"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BFF1-BFD2-0949-9CE4-491CF1AA6A1C}"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4"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5"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DC3E-70D2-092A-9CE4-867F92AA6AD3}"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9029805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OverTx" preserve="1">
  <p:cSld name="标题和两个文本行">
    <p:spTree>
      <p:nvGrpSpPr>
        <p:cNvPr id="1" name=""/>
        <p:cNvGrpSpPr/>
        <p:nvPr/>
      </p:nvGrpSpPr>
      <p:grpSpPr>
        <a:xfrm>
          <a:off x="0" y="0"/>
          <a:ext cx="0" cy="0"/>
          <a:chOff x="0" y="0"/>
          <a:chExt cx="0" cy="0"/>
        </a:xfrm>
      </p:grpSpPr>
      <p:sp>
        <p:nvSpPr>
          <p:cNvPr id="2" name="幻灯片标题1"/>
          <p:cNvSpPr>
            <a:spLocks noGrp="1" noChangeArrowheads="1"/>
          </p:cNvSpPr>
          <p:nvPr>
            <p:ph type="title"/>
          </p:nvPr>
        </p:nvSpPr>
        <p:spPr>
          <a:xfrm>
            <a:off x="645795" y="358776"/>
            <a:ext cx="7857173" cy="136334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a:pPr>
            <a:endParaRPr/>
          </a:p>
        </p:txBody>
      </p:sp>
      <p:sp>
        <p:nvSpPr>
          <p:cNvPr id="3" name="对象1"/>
          <p:cNvSpPr>
            <a:spLocks noGrp="1" noChangeArrowheads="1"/>
          </p:cNvSpPr>
          <p:nvPr>
            <p:ph sz="half" idx="1"/>
          </p:nvPr>
        </p:nvSpPr>
        <p:spPr>
          <a:xfrm>
            <a:off x="645795" y="1793876"/>
            <a:ext cx="7857173" cy="208089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6858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lvl1pPr>
          </a:lstStyle>
          <a:p>
            <a:pPr marL="0" marR="0" indent="0" algn="l" defTabSz="9144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pPr>
            <a:endParaRPr/>
          </a:p>
        </p:txBody>
      </p:sp>
      <p:sp>
        <p:nvSpPr>
          <p:cNvPr id="4" name="对象2"/>
          <p:cNvSpPr>
            <a:spLocks noGrp="1" noChangeArrowheads="1"/>
          </p:cNvSpPr>
          <p:nvPr>
            <p:ph sz="half" idx="2"/>
          </p:nvPr>
        </p:nvSpPr>
        <p:spPr>
          <a:xfrm>
            <a:off x="645795" y="4161790"/>
            <a:ext cx="7857173" cy="200914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6858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lvl1pPr>
          </a:lstStyle>
          <a:p>
            <a:pPr marL="0" marR="0" indent="0" algn="l" defTabSz="9144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pPr>
            <a:endParaRPr/>
          </a:p>
        </p:txBody>
      </p:sp>
      <p:sp>
        <p:nvSpPr>
          <p:cNvPr id="5"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FCCA-84D2-090A-9CE4-725FB2AA6A27}"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6"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7"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A550-1ED2-0953-9CE4-E806EBAA6ABD}"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29142484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fourObj" preserve="1">
  <p:cSld name="标题和四个内容区">
    <p:spTree>
      <p:nvGrpSpPr>
        <p:cNvPr id="1" name=""/>
        <p:cNvGrpSpPr/>
        <p:nvPr/>
      </p:nvGrpSpPr>
      <p:grpSpPr>
        <a:xfrm>
          <a:off x="0" y="0"/>
          <a:ext cx="0" cy="0"/>
          <a:chOff x="0" y="0"/>
          <a:chExt cx="0" cy="0"/>
        </a:xfrm>
      </p:grpSpPr>
      <p:sp>
        <p:nvSpPr>
          <p:cNvPr id="2" name="幻灯片标题1"/>
          <p:cNvSpPr>
            <a:spLocks noGrp="1" noChangeArrowheads="1"/>
          </p:cNvSpPr>
          <p:nvPr>
            <p:ph type="title"/>
          </p:nvPr>
        </p:nvSpPr>
        <p:spPr>
          <a:xfrm>
            <a:off x="645795" y="358776"/>
            <a:ext cx="7857173" cy="136334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a:pPr>
            <a:endParaRPr/>
          </a:p>
        </p:txBody>
      </p:sp>
      <p:sp>
        <p:nvSpPr>
          <p:cNvPr id="3" name="对象1"/>
          <p:cNvSpPr>
            <a:spLocks noGrp="1" noChangeArrowheads="1"/>
          </p:cNvSpPr>
          <p:nvPr>
            <p:ph sz="quarter" idx="1"/>
          </p:nvPr>
        </p:nvSpPr>
        <p:spPr>
          <a:xfrm>
            <a:off x="645795" y="1793876"/>
            <a:ext cx="3820954" cy="208089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4" name="对象2"/>
          <p:cNvSpPr>
            <a:spLocks noGrp="1" noChangeArrowheads="1"/>
          </p:cNvSpPr>
          <p:nvPr>
            <p:ph sz="quarter" idx="2"/>
          </p:nvPr>
        </p:nvSpPr>
        <p:spPr>
          <a:xfrm>
            <a:off x="4682014" y="1793876"/>
            <a:ext cx="3820954" cy="208089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5" name="对象4"/>
          <p:cNvSpPr>
            <a:spLocks noGrp="1" noChangeArrowheads="1"/>
          </p:cNvSpPr>
          <p:nvPr>
            <p:ph sz="quarter" idx="3"/>
          </p:nvPr>
        </p:nvSpPr>
        <p:spPr>
          <a:xfrm>
            <a:off x="645795" y="4161790"/>
            <a:ext cx="3820954" cy="200914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6" name="对象3"/>
          <p:cNvSpPr>
            <a:spLocks noGrp="1" noChangeArrowheads="1"/>
          </p:cNvSpPr>
          <p:nvPr>
            <p:ph sz="quarter" idx="4"/>
          </p:nvPr>
        </p:nvSpPr>
        <p:spPr>
          <a:xfrm>
            <a:off x="4682014" y="4161790"/>
            <a:ext cx="3820954" cy="200914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7"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F591-DFD2-0903-9CE4-2956BBAA6A7C}"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8"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9"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AE6C-22D2-0958-9CE4-D40DE0AA6A81}"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13951529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AndTwoObj" preserve="1">
  <p:cSld name="标题和两个栏目，右侧栏目具有分割线">
    <p:spTree>
      <p:nvGrpSpPr>
        <p:cNvPr id="1" name=""/>
        <p:cNvGrpSpPr/>
        <p:nvPr/>
      </p:nvGrpSpPr>
      <p:grpSpPr>
        <a:xfrm>
          <a:off x="0" y="0"/>
          <a:ext cx="0" cy="0"/>
          <a:chOff x="0" y="0"/>
          <a:chExt cx="0" cy="0"/>
        </a:xfrm>
      </p:grpSpPr>
      <p:sp>
        <p:nvSpPr>
          <p:cNvPr id="2" name="幻灯片标题1"/>
          <p:cNvSpPr>
            <a:spLocks noGrp="1" noChangeArrowheads="1"/>
          </p:cNvSpPr>
          <p:nvPr>
            <p:ph type="title"/>
          </p:nvPr>
        </p:nvSpPr>
        <p:spPr>
          <a:xfrm>
            <a:off x="645795" y="358776"/>
            <a:ext cx="7857173" cy="136334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a:pPr>
            <a:endParaRPr/>
          </a:p>
        </p:txBody>
      </p:sp>
      <p:sp>
        <p:nvSpPr>
          <p:cNvPr id="3" name="对象1"/>
          <p:cNvSpPr>
            <a:spLocks noGrp="1" noChangeArrowheads="1"/>
          </p:cNvSpPr>
          <p:nvPr>
            <p:ph sz="half" idx="1"/>
          </p:nvPr>
        </p:nvSpPr>
        <p:spPr>
          <a:xfrm>
            <a:off x="645795" y="1793875"/>
            <a:ext cx="3820954" cy="437705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6858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lvl1pPr>
          </a:lstStyle>
          <a:p>
            <a:pPr marL="0" marR="0" indent="0" algn="l" defTabSz="9144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pPr>
            <a:endParaRPr/>
          </a:p>
        </p:txBody>
      </p:sp>
      <p:sp>
        <p:nvSpPr>
          <p:cNvPr id="4" name="对象3"/>
          <p:cNvSpPr>
            <a:spLocks noGrp="1" noChangeArrowheads="1"/>
          </p:cNvSpPr>
          <p:nvPr>
            <p:ph sz="quarter" idx="2"/>
          </p:nvPr>
        </p:nvSpPr>
        <p:spPr>
          <a:xfrm>
            <a:off x="4682014" y="1793876"/>
            <a:ext cx="3820954" cy="208089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5" name="对象2"/>
          <p:cNvSpPr>
            <a:spLocks noGrp="1" noChangeArrowheads="1"/>
          </p:cNvSpPr>
          <p:nvPr>
            <p:ph sz="quarter" idx="3"/>
          </p:nvPr>
        </p:nvSpPr>
        <p:spPr>
          <a:xfrm>
            <a:off x="4682014" y="4161790"/>
            <a:ext cx="3820954" cy="200914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6"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F3DC-92D2-0905-9CE4-6450BDAA6A31}"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7"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8"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D908-46D2-092F-9CE4-B07A97AA6AE5}"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1492779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13"/>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ight Triangle 14"/>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Freeform 15"/>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8" name="Freeform 16"/>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9" name="Date Placeholder 4"/>
          <p:cNvSpPr>
            <a:spLocks noGrp="1"/>
          </p:cNvSpPr>
          <p:nvPr>
            <p:ph type="dt" sz="half" idx="10"/>
          </p:nvPr>
        </p:nvSpPr>
        <p:spPr>
          <a:xfrm>
            <a:off x="457200" y="6356350"/>
            <a:ext cx="2133600" cy="365125"/>
          </a:xfrm>
          <a:prstGeom prst="rect">
            <a:avLst/>
          </a:prstGeom>
        </p:spPr>
        <p:txBody>
          <a:bodyPr/>
          <a:lstStyle>
            <a:lvl1pPr>
              <a:defRPr/>
            </a:lvl1pPr>
          </a:lstStyle>
          <a:p>
            <a:endParaRPr lang="zh-CN" altLang="en-US"/>
          </a:p>
        </p:txBody>
      </p:sp>
      <p:sp>
        <p:nvSpPr>
          <p:cNvPr id="10" name="Footer Placeholder 5"/>
          <p:cNvSpPr>
            <a:spLocks noGrp="1"/>
          </p:cNvSpPr>
          <p:nvPr>
            <p:ph type="ftr" sz="quarter" idx="11"/>
          </p:nvPr>
        </p:nvSpPr>
        <p:spPr>
          <a:xfrm>
            <a:off x="2667000" y="6356350"/>
            <a:ext cx="3352800" cy="365125"/>
          </a:xfrm>
          <a:prstGeom prst="rect">
            <a:avLst/>
          </a:prstGeom>
        </p:spPr>
        <p:txBody>
          <a:bodyPr/>
          <a:lstStyle>
            <a:lvl1pPr>
              <a:defRPr/>
            </a:lvl1pPr>
          </a:lstStyle>
          <a:p>
            <a:endParaRPr lang="zh-CN" altLang="en-US"/>
          </a:p>
        </p:txBody>
      </p:sp>
      <p:sp>
        <p:nvSpPr>
          <p:cNvPr id="11" name="Slide Number Placeholder 6"/>
          <p:cNvSpPr>
            <a:spLocks noGrp="1"/>
          </p:cNvSpPr>
          <p:nvPr>
            <p:ph type="sldNum" sz="quarter" idx="12"/>
          </p:nvPr>
        </p:nvSpPr>
        <p:spPr>
          <a:xfrm>
            <a:off x="8077200" y="6356350"/>
            <a:ext cx="609600" cy="365125"/>
          </a:xfrm>
          <a:prstGeom prst="rect">
            <a:avLst/>
          </a:prstGeom>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563346086"/>
      </p:ext>
    </p:extLst>
  </p:cSld>
  <p:clrMapOvr>
    <a:masterClrMapping/>
  </p:clrMapOvr>
  <p:transition>
    <p:wedg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AndObj" preserve="1">
  <p:cSld name="标题和两个栏目，左侧栏目具有分隔线">
    <p:spTree>
      <p:nvGrpSpPr>
        <p:cNvPr id="1" name=""/>
        <p:cNvGrpSpPr/>
        <p:nvPr/>
      </p:nvGrpSpPr>
      <p:grpSpPr>
        <a:xfrm>
          <a:off x="0" y="0"/>
          <a:ext cx="0" cy="0"/>
          <a:chOff x="0" y="0"/>
          <a:chExt cx="0" cy="0"/>
        </a:xfrm>
      </p:grpSpPr>
      <p:sp>
        <p:nvSpPr>
          <p:cNvPr id="2" name="幻灯片标题1"/>
          <p:cNvSpPr>
            <a:spLocks noGrp="1" noChangeArrowheads="1"/>
          </p:cNvSpPr>
          <p:nvPr>
            <p:ph type="title"/>
          </p:nvPr>
        </p:nvSpPr>
        <p:spPr>
          <a:xfrm>
            <a:off x="645795" y="358776"/>
            <a:ext cx="7857173" cy="136334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a:pPr>
            <a:endParaRPr/>
          </a:p>
        </p:txBody>
      </p:sp>
      <p:sp>
        <p:nvSpPr>
          <p:cNvPr id="3" name="对象1"/>
          <p:cNvSpPr>
            <a:spLocks noGrp="1" noChangeArrowheads="1"/>
          </p:cNvSpPr>
          <p:nvPr>
            <p:ph sz="quarter" idx="1"/>
          </p:nvPr>
        </p:nvSpPr>
        <p:spPr>
          <a:xfrm>
            <a:off x="645795" y="1793876"/>
            <a:ext cx="3820954" cy="208089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4" name="对象3"/>
          <p:cNvSpPr>
            <a:spLocks noGrp="1" noChangeArrowheads="1"/>
          </p:cNvSpPr>
          <p:nvPr>
            <p:ph sz="quarter" idx="2"/>
          </p:nvPr>
        </p:nvSpPr>
        <p:spPr>
          <a:xfrm>
            <a:off x="645795" y="4161790"/>
            <a:ext cx="3820954" cy="200914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5" name="对象2"/>
          <p:cNvSpPr>
            <a:spLocks noGrp="1" noChangeArrowheads="1"/>
          </p:cNvSpPr>
          <p:nvPr>
            <p:ph sz="half" idx="3"/>
          </p:nvPr>
        </p:nvSpPr>
        <p:spPr>
          <a:xfrm>
            <a:off x="4682014" y="1793875"/>
            <a:ext cx="3820954" cy="437705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6858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lvl1pPr>
          </a:lstStyle>
          <a:p>
            <a:pPr marL="0" marR="0" indent="0" algn="l" defTabSz="9144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pPr>
            <a:endParaRPr/>
          </a:p>
        </p:txBody>
      </p:sp>
      <p:sp>
        <p:nvSpPr>
          <p:cNvPr id="6"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FB61-2FD2-090D-9CE4-D958B5AA6A8C}"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7"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8"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F0CE-80D2-0906-9CE4-7653BEAA6A23}"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24195967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标题和两个文本行，下方文本行具有分隔线">
    <p:spTree>
      <p:nvGrpSpPr>
        <p:cNvPr id="1" name=""/>
        <p:cNvGrpSpPr/>
        <p:nvPr/>
      </p:nvGrpSpPr>
      <p:grpSpPr>
        <a:xfrm>
          <a:off x="0" y="0"/>
          <a:ext cx="0" cy="0"/>
          <a:chOff x="0" y="0"/>
          <a:chExt cx="0" cy="0"/>
        </a:xfrm>
      </p:grpSpPr>
      <p:sp>
        <p:nvSpPr>
          <p:cNvPr id="2" name="幻灯片标题1"/>
          <p:cNvSpPr>
            <a:spLocks noGrp="1" noChangeArrowheads="1"/>
          </p:cNvSpPr>
          <p:nvPr>
            <p:ph type="title"/>
          </p:nvPr>
        </p:nvSpPr>
        <p:spPr>
          <a:xfrm>
            <a:off x="645795" y="358776"/>
            <a:ext cx="7857173" cy="136334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a:pPr>
            <a:endParaRPr/>
          </a:p>
        </p:txBody>
      </p:sp>
      <p:sp>
        <p:nvSpPr>
          <p:cNvPr id="3" name="对象1"/>
          <p:cNvSpPr>
            <a:spLocks noGrp="1" noChangeArrowheads="1"/>
          </p:cNvSpPr>
          <p:nvPr>
            <p:ph sz="half" idx="1"/>
          </p:nvPr>
        </p:nvSpPr>
        <p:spPr>
          <a:xfrm>
            <a:off x="645795" y="1793876"/>
            <a:ext cx="7857173" cy="208089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6858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lvl1pPr>
          </a:lstStyle>
          <a:p>
            <a:pPr marL="0" marR="0" indent="0" algn="l" defTabSz="9144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pPr>
            <a:endParaRPr/>
          </a:p>
        </p:txBody>
      </p:sp>
      <p:sp>
        <p:nvSpPr>
          <p:cNvPr id="4" name="对象3"/>
          <p:cNvSpPr>
            <a:spLocks noGrp="1" noChangeArrowheads="1"/>
          </p:cNvSpPr>
          <p:nvPr>
            <p:ph sz="quarter" idx="2"/>
          </p:nvPr>
        </p:nvSpPr>
        <p:spPr>
          <a:xfrm>
            <a:off x="645795" y="4161790"/>
            <a:ext cx="3820954" cy="200914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5" name="对象2"/>
          <p:cNvSpPr>
            <a:spLocks noGrp="1" noChangeArrowheads="1"/>
          </p:cNvSpPr>
          <p:nvPr>
            <p:ph sz="quarter" idx="3"/>
          </p:nvPr>
        </p:nvSpPr>
        <p:spPr>
          <a:xfrm>
            <a:off x="4682014" y="4161790"/>
            <a:ext cx="3820954" cy="200914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6"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FCDE-90D2-090A-9CE4-665FB2AA6A33}"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7"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8"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F66D-23D2-0900-9CE4-D555B8AA6A80}"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31700082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OverTx" preserve="1">
  <p:cSld name="标题和两个文本行，上方文本行具有分隔线">
    <p:spTree>
      <p:nvGrpSpPr>
        <p:cNvPr id="1" name=""/>
        <p:cNvGrpSpPr/>
        <p:nvPr/>
      </p:nvGrpSpPr>
      <p:grpSpPr>
        <a:xfrm>
          <a:off x="0" y="0"/>
          <a:ext cx="0" cy="0"/>
          <a:chOff x="0" y="0"/>
          <a:chExt cx="0" cy="0"/>
        </a:xfrm>
      </p:grpSpPr>
      <p:sp>
        <p:nvSpPr>
          <p:cNvPr id="2" name="幻灯片标题1"/>
          <p:cNvSpPr>
            <a:spLocks noGrp="1" noChangeArrowheads="1"/>
          </p:cNvSpPr>
          <p:nvPr>
            <p:ph type="title"/>
          </p:nvPr>
        </p:nvSpPr>
        <p:spPr>
          <a:xfrm>
            <a:off x="645795" y="358776"/>
            <a:ext cx="7857173" cy="136334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a:pPr>
            <a:endParaRPr/>
          </a:p>
        </p:txBody>
      </p:sp>
      <p:sp>
        <p:nvSpPr>
          <p:cNvPr id="3" name="对象1"/>
          <p:cNvSpPr>
            <a:spLocks noGrp="1" noChangeArrowheads="1"/>
          </p:cNvSpPr>
          <p:nvPr>
            <p:ph sz="quarter" idx="1"/>
          </p:nvPr>
        </p:nvSpPr>
        <p:spPr>
          <a:xfrm>
            <a:off x="645795" y="1793876"/>
            <a:ext cx="3820954" cy="208089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4" name="对象3"/>
          <p:cNvSpPr>
            <a:spLocks noGrp="1" noChangeArrowheads="1"/>
          </p:cNvSpPr>
          <p:nvPr>
            <p:ph sz="quarter" idx="2"/>
          </p:nvPr>
        </p:nvSpPr>
        <p:spPr>
          <a:xfrm>
            <a:off x="4682014" y="1793876"/>
            <a:ext cx="3820954" cy="208089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a:defRPr/>
            </a:pPr>
            <a:endParaRPr/>
          </a:p>
        </p:txBody>
      </p:sp>
      <p:sp>
        <p:nvSpPr>
          <p:cNvPr id="5" name="对象2"/>
          <p:cNvSpPr>
            <a:spLocks noGrp="1" noChangeArrowheads="1"/>
          </p:cNvSpPr>
          <p:nvPr>
            <p:ph sz="half" idx="3"/>
          </p:nvPr>
        </p:nvSpPr>
        <p:spPr>
          <a:xfrm>
            <a:off x="645795" y="4161790"/>
            <a:ext cx="7857173" cy="200914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0" marR="0" indent="0" algn="l" defTabSz="6858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lvl1pPr>
          </a:lstStyle>
          <a:p>
            <a:pPr marL="0" marR="0" indent="0" algn="l" defTabSz="914400">
              <a:lnSpc>
                <a:spcPct val="100000"/>
              </a:lnSpc>
              <a:spcBef>
                <a:spcPts val="0"/>
              </a:spcBef>
              <a:spcAft>
                <a:spcPts val="0"/>
              </a:spcAft>
              <a:buNone/>
              <a:defRPr sz="1000" b="0" i="0" u="none" strike="noStrike" kern="1" spc="0" baseline="0">
                <a:solidFill>
                  <a:srgbClr val="000000"/>
                </a:solidFill>
                <a:effectLst/>
                <a:latin typeface="Arial" panose="020B0604020202020204" pitchFamily="34" charset="0"/>
                <a:ea typeface="宋体" panose="02010600030101010101" pitchFamily="2" charset="-122"/>
                <a:cs typeface="Times New Roman" panose="02020603050405020304" pitchFamily="1" charset="0"/>
              </a:defRPr>
            </a:pPr>
            <a:endParaRPr/>
          </a:p>
        </p:txBody>
      </p:sp>
      <p:sp>
        <p:nvSpPr>
          <p:cNvPr id="6" name="灯片编号占位符 5"/>
          <p:cNvSpPr>
            <a:spLocks noGrp="1" noChangeArrowheads="1"/>
          </p:cNvSpPr>
          <p:nvPr>
            <p:ph type="sldNum" sz="quarter" idx="1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a:solidFill>
                  <a:srgbClr val="8C8C8C"/>
                </a:solidFill>
              </a:defRPr>
            </a:pPr>
            <a:fld id="{3F5C9F3A-74D2-0969-9CE4-823CD1AA6AD7}" type="slidenum">
              <a:rPr lang="en-US" altLang="zh-CN" sz="1200" smtClean="0">
                <a:solidFill>
                  <a:srgbClr val="8C8C8C"/>
                </a:solidFill>
              </a:rPr>
              <a:pPr algn="r" defTabSz="337185">
                <a:defRPr sz="1200">
                  <a:solidFill>
                    <a:srgbClr val="8C8C8C"/>
                  </a:solidFill>
                </a:defRPr>
              </a:pPr>
              <a:t>‹#›</a:t>
            </a:fld>
            <a:endParaRPr lang="en-US" altLang="zh-CN" sz="1200">
              <a:solidFill>
                <a:srgbClr val="8C8C8C"/>
              </a:solidFill>
            </a:endParaRPr>
          </a:p>
        </p:txBody>
      </p:sp>
      <p:sp>
        <p:nvSpPr>
          <p:cNvPr id="7" name="页脚占位符 4"/>
          <p:cNvSpPr>
            <a:spLocks noGrp="1" noChangeArrowheads="1"/>
          </p:cNvSpPr>
          <p:nvPr>
            <p:ph type="ftr" sz="quarter" idx="1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a:solidFill>
                  <a:srgbClr val="8C8C8C"/>
                </a:solidFill>
              </a:defRPr>
            </a:pPr>
            <a:endParaRPr lang="zh-CN" altLang="en-US" sz="1200">
              <a:solidFill>
                <a:srgbClr val="8C8C8C"/>
              </a:solidFill>
            </a:endParaRPr>
          </a:p>
        </p:txBody>
      </p:sp>
      <p:sp>
        <p:nvSpPr>
          <p:cNvPr id="8" name="日期占位符 3"/>
          <p:cNvSpPr>
            <a:spLocks noGrp="1" noChangeArrowheads="1"/>
          </p:cNvSpPr>
          <p:nvPr>
            <p:ph type="dt" sz="half" idx="1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a:solidFill>
                  <a:srgbClr val="8C8C8C"/>
                </a:solidFill>
              </a:defRPr>
            </a:pPr>
            <a:fld id="{3F5CBADB-95D2-094C-9CE4-6319F4AA6A36}" type="datetime1">
              <a:rPr lang="zh-CN" altLang="en-US" sz="1200" smtClean="0">
                <a:solidFill>
                  <a:srgbClr val="8C8C8C"/>
                </a:solidFill>
              </a:rPr>
              <a:pPr defTabSz="337185">
                <a:defRPr sz="1200">
                  <a:solidFill>
                    <a:srgbClr val="8C8C8C"/>
                  </a:solidFill>
                </a:defRPr>
              </a:pPr>
              <a:t>2019/9/19</a:t>
            </a:fld>
            <a:endParaRPr lang="zh-CN" altLang="en-US" sz="1200">
              <a:solidFill>
                <a:srgbClr val="8C8C8C"/>
              </a:solidFill>
            </a:endParaRPr>
          </a:p>
        </p:txBody>
      </p:sp>
    </p:spTree>
    <p:extLst>
      <p:ext uri="{BB962C8B-B14F-4D97-AF65-F5344CB8AC3E}">
        <p14:creationId xmlns:p14="http://schemas.microsoft.com/office/powerpoint/2010/main" val="98910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2.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2.jpe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2.jpe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7.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3076"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CN" altLang="en-US" smtClean="0"/>
              <a:t>单击此处编辑母版标题样式</a:t>
            </a:r>
            <a:endParaRPr lang="en-US" altLang="zh-CN" smtClean="0"/>
          </a:p>
        </p:txBody>
      </p:sp>
      <p:sp>
        <p:nvSpPr>
          <p:cNvPr id="3077"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zh-CN" dirty="0" smtClean="0"/>
          </a:p>
        </p:txBody>
      </p:sp>
      <p:grpSp>
        <p:nvGrpSpPr>
          <p:cNvPr id="3081"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grpSp>
      <p:sp>
        <p:nvSpPr>
          <p:cNvPr id="2" name="灯片编号占位符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9C707-1B5F-42EE-BB0D-7A0AEF31F8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wedge/>
  </p:transition>
  <p:timing>
    <p:tnLst>
      <p:par>
        <p:cTn id="1" dur="indefinite" restart="never" nodeType="tmRoot"/>
      </p:par>
    </p:tnLst>
  </p:timing>
  <p:hf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ea typeface="隶书" pitchFamily="49" charset="-122"/>
        </a:defRPr>
      </a:lvl2pPr>
      <a:lvl3pPr algn="l" rtl="0" eaLnBrk="1" fontAlgn="base" hangingPunct="1">
        <a:spcBef>
          <a:spcPct val="0"/>
        </a:spcBef>
        <a:spcAft>
          <a:spcPct val="0"/>
        </a:spcAft>
        <a:defRPr sz="5000">
          <a:solidFill>
            <a:schemeClr val="tx2"/>
          </a:solidFill>
          <a:latin typeface="Calibri" pitchFamily="34" charset="0"/>
          <a:ea typeface="隶书" pitchFamily="49" charset="-122"/>
        </a:defRPr>
      </a:lvl3pPr>
      <a:lvl4pPr algn="l" rtl="0" eaLnBrk="1" fontAlgn="base" hangingPunct="1">
        <a:spcBef>
          <a:spcPct val="0"/>
        </a:spcBef>
        <a:spcAft>
          <a:spcPct val="0"/>
        </a:spcAft>
        <a:defRPr sz="5000">
          <a:solidFill>
            <a:schemeClr val="tx2"/>
          </a:solidFill>
          <a:latin typeface="Calibri" pitchFamily="34" charset="0"/>
          <a:ea typeface="隶书" pitchFamily="49" charset="-122"/>
        </a:defRPr>
      </a:lvl4pPr>
      <a:lvl5pPr algn="l" rtl="0" eaLnBrk="1" fontAlgn="base" hangingPunct="1">
        <a:spcBef>
          <a:spcPct val="0"/>
        </a:spcBef>
        <a:spcAft>
          <a:spcPct val="0"/>
        </a:spcAft>
        <a:defRPr sz="5000">
          <a:solidFill>
            <a:schemeClr val="tx2"/>
          </a:solidFill>
          <a:latin typeface="Calibri" pitchFamily="34" charset="0"/>
          <a:ea typeface="隶书" pitchFamily="49" charset="-122"/>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1" fontAlgn="base" hangingPunct="1">
        <a:spcBef>
          <a:spcPct val="20000"/>
        </a:spcBef>
        <a:spcAft>
          <a:spcPct val="0"/>
        </a:spcAft>
        <a:buClr>
          <a:srgbClr val="0000FF"/>
        </a:buClr>
        <a:buSzPct val="100000"/>
        <a:buFont typeface="Wingdings" panose="05000000000000000000" pitchFamily="2" charset="2"/>
        <a:buChar char="Ø"/>
        <a:defRPr sz="2600" kern="1200" baseline="0">
          <a:solidFill>
            <a:schemeClr val="tx1"/>
          </a:solidFill>
          <a:latin typeface="+mn-lt"/>
          <a:ea typeface="楷体" panose="02010609060101010101" pitchFamily="49" charset="-122"/>
          <a:cs typeface="+mn-cs"/>
        </a:defRPr>
      </a:lvl1pPr>
      <a:lvl2pPr marL="639763" indent="-246063" algn="l" rtl="0" eaLnBrk="1" fontAlgn="base" hangingPunct="1">
        <a:spcBef>
          <a:spcPct val="20000"/>
        </a:spcBef>
        <a:spcAft>
          <a:spcPct val="0"/>
        </a:spcAft>
        <a:buClr>
          <a:srgbClr val="C00000"/>
        </a:buClr>
        <a:buSzPct val="85000"/>
        <a:buFont typeface="Wingdings" panose="05000000000000000000" pitchFamily="2" charset="2"/>
        <a:buChar char="n"/>
        <a:defRPr sz="2400" kern="1200" baseline="0">
          <a:solidFill>
            <a:schemeClr val="tx1"/>
          </a:solidFill>
          <a:latin typeface="+mn-lt"/>
          <a:ea typeface="楷体" panose="02010609060101010101" pitchFamily="49" charset="-122"/>
          <a:cs typeface="+mn-cs"/>
        </a:defRPr>
      </a:lvl2pPr>
      <a:lvl3pPr marL="914400" indent="-246063" algn="l" rtl="0" eaLnBrk="1" fontAlgn="base" hangingPunct="1">
        <a:spcBef>
          <a:spcPct val="20000"/>
        </a:spcBef>
        <a:spcAft>
          <a:spcPct val="0"/>
        </a:spcAft>
        <a:buClr>
          <a:srgbClr val="FFC000"/>
        </a:buClr>
        <a:buSzPct val="75000"/>
        <a:buFont typeface="Wingdings 2" pitchFamily="18" charset="2"/>
        <a:buChar char=""/>
        <a:defRPr sz="2200" kern="1200" baseline="0">
          <a:solidFill>
            <a:schemeClr val="tx1"/>
          </a:solidFill>
          <a:latin typeface="+mn-lt"/>
          <a:ea typeface="楷体" panose="02010609060101010101" pitchFamily="49" charset="-122"/>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baseline="0">
          <a:solidFill>
            <a:schemeClr val="tx1"/>
          </a:solidFill>
          <a:latin typeface="+mn-lt"/>
          <a:ea typeface="楷体" panose="02010609060101010101" pitchFamily="49" charset="-122"/>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baseline="0">
          <a:solidFill>
            <a:schemeClr val="tx1"/>
          </a:solidFill>
          <a:latin typeface="+mn-lt"/>
          <a:ea typeface="楷体" panose="02010609060101010101" pitchFamily="49" charset="-122"/>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3076"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CN" altLang="en-US" smtClean="0"/>
              <a:t>单击此处编辑母版标题样式</a:t>
            </a:r>
            <a:endParaRPr lang="en-US" altLang="zh-CN" smtClean="0"/>
          </a:p>
        </p:txBody>
      </p:sp>
      <p:sp>
        <p:nvSpPr>
          <p:cNvPr id="3077"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smtClean="0">
                <a:solidFill>
                  <a:schemeClr val="tx2">
                    <a:shade val="90000"/>
                  </a:schemeClr>
                </a:solidFill>
                <a:latin typeface="+mn-lt"/>
                <a:ea typeface="+mn-ea"/>
              </a:defRPr>
            </a:lvl1pPr>
          </a:lstStyle>
          <a:p>
            <a:pPr>
              <a:defRPr/>
            </a:pPr>
            <a:fld id="{C61240D7-7F10-4385-950F-FA7E731DFF5D}" type="datetime1">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ea typeface="+mn-ea"/>
              </a:defRPr>
            </a:lvl1pPr>
          </a:lstStyle>
          <a:p>
            <a:r>
              <a:rPr lang="zh-CN" altLang="en-US" smtClean="0">
                <a:solidFill>
                  <a:srgbClr val="04617B">
                    <a:shade val="90000"/>
                  </a:srgbClr>
                </a:solidFill>
              </a:rPr>
              <a:t>计算机科学基础</a:t>
            </a:r>
            <a:endParaRPr lang="zh-CN" alt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smtClean="0">
                <a:solidFill>
                  <a:schemeClr val="tx2">
                    <a:shade val="90000"/>
                  </a:schemeClr>
                </a:solidFill>
                <a:latin typeface="+mn-lt"/>
                <a:ea typeface="+mn-ea"/>
              </a:defRPr>
            </a:lvl1pPr>
          </a:lstStyle>
          <a:p>
            <a:fld id="{0C913308-F349-4B6D-A68A-DD1791B4A57B}" type="slidenum">
              <a:rPr lang="zh-CN" altLang="en-US">
                <a:solidFill>
                  <a:srgbClr val="04617B">
                    <a:shade val="90000"/>
                  </a:srgbClr>
                </a:solidFill>
              </a:rPr>
              <a:pPr/>
              <a:t>‹#›</a:t>
            </a:fld>
            <a:endParaRPr lang="zh-CN" altLang="en-US">
              <a:solidFill>
                <a:srgbClr val="04617B">
                  <a:shade val="90000"/>
                </a:srgbClr>
              </a:solidFill>
            </a:endParaRPr>
          </a:p>
        </p:txBody>
      </p:sp>
      <p:grpSp>
        <p:nvGrpSpPr>
          <p:cNvPr id="3081"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grpSp>
    </p:spTree>
    <p:extLst>
      <p:ext uri="{BB962C8B-B14F-4D97-AF65-F5344CB8AC3E}">
        <p14:creationId xmlns:p14="http://schemas.microsoft.com/office/powerpoint/2010/main" val="1336867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ea typeface="隶书" pitchFamily="49" charset="-122"/>
        </a:defRPr>
      </a:lvl2pPr>
      <a:lvl3pPr algn="l" rtl="0" eaLnBrk="1" fontAlgn="base" hangingPunct="1">
        <a:spcBef>
          <a:spcPct val="0"/>
        </a:spcBef>
        <a:spcAft>
          <a:spcPct val="0"/>
        </a:spcAft>
        <a:defRPr sz="5000">
          <a:solidFill>
            <a:schemeClr val="tx2"/>
          </a:solidFill>
          <a:latin typeface="Calibri" pitchFamily="34" charset="0"/>
          <a:ea typeface="隶书" pitchFamily="49" charset="-122"/>
        </a:defRPr>
      </a:lvl3pPr>
      <a:lvl4pPr algn="l" rtl="0" eaLnBrk="1" fontAlgn="base" hangingPunct="1">
        <a:spcBef>
          <a:spcPct val="0"/>
        </a:spcBef>
        <a:spcAft>
          <a:spcPct val="0"/>
        </a:spcAft>
        <a:defRPr sz="5000">
          <a:solidFill>
            <a:schemeClr val="tx2"/>
          </a:solidFill>
          <a:latin typeface="Calibri" pitchFamily="34" charset="0"/>
          <a:ea typeface="隶书" pitchFamily="49" charset="-122"/>
        </a:defRPr>
      </a:lvl4pPr>
      <a:lvl5pPr algn="l" rtl="0" eaLnBrk="1" fontAlgn="base" hangingPunct="1">
        <a:spcBef>
          <a:spcPct val="0"/>
        </a:spcBef>
        <a:spcAft>
          <a:spcPct val="0"/>
        </a:spcAft>
        <a:defRPr sz="5000">
          <a:solidFill>
            <a:schemeClr val="tx2"/>
          </a:solidFill>
          <a:latin typeface="Calibri" pitchFamily="34" charset="0"/>
          <a:ea typeface="隶书" pitchFamily="49" charset="-122"/>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3076"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CN" altLang="en-US" smtClean="0"/>
              <a:t>单击此处编辑母版标题样式</a:t>
            </a:r>
            <a:endParaRPr lang="en-US" altLang="zh-CN" smtClean="0"/>
          </a:p>
        </p:txBody>
      </p:sp>
      <p:sp>
        <p:nvSpPr>
          <p:cNvPr id="3077"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smtClean="0">
                <a:solidFill>
                  <a:schemeClr val="tx2">
                    <a:shade val="90000"/>
                  </a:schemeClr>
                </a:solidFill>
                <a:latin typeface="+mn-lt"/>
                <a:ea typeface="+mn-ea"/>
              </a:defRPr>
            </a:lvl1pPr>
          </a:lstStyle>
          <a:p>
            <a:pPr>
              <a:defRPr/>
            </a:pPr>
            <a:fld id="{C61240D7-7F10-4385-950F-FA7E731DFF5D}" type="datetime1">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ea typeface="+mn-ea"/>
              </a:defRPr>
            </a:lvl1pPr>
          </a:lstStyle>
          <a:p>
            <a:r>
              <a:rPr lang="zh-CN" altLang="en-US" smtClean="0">
                <a:solidFill>
                  <a:srgbClr val="04617B">
                    <a:shade val="90000"/>
                  </a:srgbClr>
                </a:solidFill>
              </a:rPr>
              <a:t>计算机科学基础</a:t>
            </a:r>
            <a:endParaRPr lang="zh-CN" alt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smtClean="0">
                <a:solidFill>
                  <a:schemeClr val="tx2">
                    <a:shade val="90000"/>
                  </a:schemeClr>
                </a:solidFill>
                <a:latin typeface="+mn-lt"/>
                <a:ea typeface="+mn-ea"/>
              </a:defRPr>
            </a:lvl1pPr>
          </a:lstStyle>
          <a:p>
            <a:fld id="{0C913308-F349-4B6D-A68A-DD1791B4A57B}" type="slidenum">
              <a:rPr lang="zh-CN" altLang="en-US">
                <a:solidFill>
                  <a:srgbClr val="04617B">
                    <a:shade val="90000"/>
                  </a:srgbClr>
                </a:solidFill>
              </a:rPr>
              <a:pPr/>
              <a:t>‹#›</a:t>
            </a:fld>
            <a:endParaRPr lang="zh-CN" altLang="en-US">
              <a:solidFill>
                <a:srgbClr val="04617B">
                  <a:shade val="90000"/>
                </a:srgbClr>
              </a:solidFill>
            </a:endParaRPr>
          </a:p>
        </p:txBody>
      </p:sp>
      <p:grpSp>
        <p:nvGrpSpPr>
          <p:cNvPr id="3081"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grpSp>
    </p:spTree>
    <p:extLst>
      <p:ext uri="{BB962C8B-B14F-4D97-AF65-F5344CB8AC3E}">
        <p14:creationId xmlns:p14="http://schemas.microsoft.com/office/powerpoint/2010/main" val="191474975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hf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ea typeface="隶书" pitchFamily="49" charset="-122"/>
        </a:defRPr>
      </a:lvl2pPr>
      <a:lvl3pPr algn="l" rtl="0" eaLnBrk="1" fontAlgn="base" hangingPunct="1">
        <a:spcBef>
          <a:spcPct val="0"/>
        </a:spcBef>
        <a:spcAft>
          <a:spcPct val="0"/>
        </a:spcAft>
        <a:defRPr sz="5000">
          <a:solidFill>
            <a:schemeClr val="tx2"/>
          </a:solidFill>
          <a:latin typeface="Calibri" pitchFamily="34" charset="0"/>
          <a:ea typeface="隶书" pitchFamily="49" charset="-122"/>
        </a:defRPr>
      </a:lvl3pPr>
      <a:lvl4pPr algn="l" rtl="0" eaLnBrk="1" fontAlgn="base" hangingPunct="1">
        <a:spcBef>
          <a:spcPct val="0"/>
        </a:spcBef>
        <a:spcAft>
          <a:spcPct val="0"/>
        </a:spcAft>
        <a:defRPr sz="5000">
          <a:solidFill>
            <a:schemeClr val="tx2"/>
          </a:solidFill>
          <a:latin typeface="Calibri" pitchFamily="34" charset="0"/>
          <a:ea typeface="隶书" pitchFamily="49" charset="-122"/>
        </a:defRPr>
      </a:lvl4pPr>
      <a:lvl5pPr algn="l" rtl="0" eaLnBrk="1" fontAlgn="base" hangingPunct="1">
        <a:spcBef>
          <a:spcPct val="0"/>
        </a:spcBef>
        <a:spcAft>
          <a:spcPct val="0"/>
        </a:spcAft>
        <a:defRPr sz="5000">
          <a:solidFill>
            <a:schemeClr val="tx2"/>
          </a:solidFill>
          <a:latin typeface="Calibri" pitchFamily="34" charset="0"/>
          <a:ea typeface="隶书" pitchFamily="49" charset="-122"/>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3076"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CN" altLang="en-US" smtClean="0"/>
              <a:t>单击此处编辑母版标题样式</a:t>
            </a:r>
            <a:endParaRPr lang="en-US" altLang="zh-CN" smtClean="0"/>
          </a:p>
        </p:txBody>
      </p:sp>
      <p:sp>
        <p:nvSpPr>
          <p:cNvPr id="3077"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smtClean="0">
                <a:solidFill>
                  <a:schemeClr val="tx2">
                    <a:shade val="90000"/>
                  </a:schemeClr>
                </a:solidFill>
                <a:latin typeface="+mn-lt"/>
                <a:ea typeface="+mn-ea"/>
              </a:defRPr>
            </a:lvl1pPr>
          </a:lstStyle>
          <a:p>
            <a:fld id="{86E4398C-26DC-4C98-82DC-B00BB0ADD200}" type="datetime1">
              <a:rPr lang="zh-CN" altLang="en-US">
                <a:solidFill>
                  <a:srgbClr val="04617B">
                    <a:shade val="90000"/>
                  </a:srgbClr>
                </a:solidFill>
              </a:rPr>
              <a:pPr/>
              <a:t>2019/9/19</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ea typeface="+mn-ea"/>
              </a:defRPr>
            </a:lvl1pPr>
          </a:lstStyle>
          <a:p>
            <a:r>
              <a:rPr lang="zh-CN" altLang="en-US" smtClean="0">
                <a:solidFill>
                  <a:srgbClr val="04617B">
                    <a:shade val="90000"/>
                  </a:srgbClr>
                </a:solidFill>
              </a:rPr>
              <a:t>计算机科学基础</a:t>
            </a:r>
            <a:endParaRPr lang="zh-CN" alt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smtClean="0">
                <a:solidFill>
                  <a:schemeClr val="tx2">
                    <a:shade val="90000"/>
                  </a:schemeClr>
                </a:solidFill>
                <a:latin typeface="+mn-lt"/>
                <a:ea typeface="+mn-ea"/>
              </a:defRPr>
            </a:lvl1pPr>
          </a:lstStyle>
          <a:p>
            <a:fld id="{0C913308-F349-4B6D-A68A-DD1791B4A57B}" type="slidenum">
              <a:rPr lang="zh-CN" altLang="en-US">
                <a:solidFill>
                  <a:srgbClr val="04617B">
                    <a:shade val="90000"/>
                  </a:srgbClr>
                </a:solidFill>
              </a:rPr>
              <a:pPr/>
              <a:t>‹#›</a:t>
            </a:fld>
            <a:endParaRPr lang="zh-CN" altLang="en-US">
              <a:solidFill>
                <a:srgbClr val="04617B">
                  <a:shade val="90000"/>
                </a:srgbClr>
              </a:solidFill>
            </a:endParaRPr>
          </a:p>
        </p:txBody>
      </p:sp>
      <p:grpSp>
        <p:nvGrpSpPr>
          <p:cNvPr id="3081"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grpSp>
    </p:spTree>
    <p:extLst>
      <p:ext uri="{BB962C8B-B14F-4D97-AF65-F5344CB8AC3E}">
        <p14:creationId xmlns:p14="http://schemas.microsoft.com/office/powerpoint/2010/main" val="324311054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ea typeface="隶书" pitchFamily="49" charset="-122"/>
        </a:defRPr>
      </a:lvl2pPr>
      <a:lvl3pPr algn="l" rtl="0" eaLnBrk="1" fontAlgn="base" hangingPunct="1">
        <a:spcBef>
          <a:spcPct val="0"/>
        </a:spcBef>
        <a:spcAft>
          <a:spcPct val="0"/>
        </a:spcAft>
        <a:defRPr sz="5000">
          <a:solidFill>
            <a:schemeClr val="tx2"/>
          </a:solidFill>
          <a:latin typeface="Calibri" pitchFamily="34" charset="0"/>
          <a:ea typeface="隶书" pitchFamily="49" charset="-122"/>
        </a:defRPr>
      </a:lvl3pPr>
      <a:lvl4pPr algn="l" rtl="0" eaLnBrk="1" fontAlgn="base" hangingPunct="1">
        <a:spcBef>
          <a:spcPct val="0"/>
        </a:spcBef>
        <a:spcAft>
          <a:spcPct val="0"/>
        </a:spcAft>
        <a:defRPr sz="5000">
          <a:solidFill>
            <a:schemeClr val="tx2"/>
          </a:solidFill>
          <a:latin typeface="Calibri" pitchFamily="34" charset="0"/>
          <a:ea typeface="隶书" pitchFamily="49" charset="-122"/>
        </a:defRPr>
      </a:lvl4pPr>
      <a:lvl5pPr algn="l" rtl="0" eaLnBrk="1" fontAlgn="base" hangingPunct="1">
        <a:spcBef>
          <a:spcPct val="0"/>
        </a:spcBef>
        <a:spcAft>
          <a:spcPct val="0"/>
        </a:spcAft>
        <a:defRPr sz="5000">
          <a:solidFill>
            <a:schemeClr val="tx2"/>
          </a:solidFill>
          <a:latin typeface="Calibri" pitchFamily="34" charset="0"/>
          <a:ea typeface="隶书" pitchFamily="49" charset="-122"/>
        </a:defRPr>
      </a:lvl5pPr>
      <a:lvl6pPr marL="457200" algn="l" rtl="0" eaLnBrk="1" fontAlgn="base" hangingPunct="1">
        <a:spcBef>
          <a:spcPct val="0"/>
        </a:spcBef>
        <a:spcAft>
          <a:spcPct val="0"/>
        </a:spcAft>
        <a:defRPr sz="5000">
          <a:solidFill>
            <a:schemeClr val="tx2"/>
          </a:solidFill>
          <a:latin typeface="Calibri" pitchFamily="34" charset="0"/>
          <a:ea typeface="隶书" pitchFamily="49" charset="-122"/>
        </a:defRPr>
      </a:lvl6pPr>
      <a:lvl7pPr marL="914400" algn="l" rtl="0" eaLnBrk="1" fontAlgn="base" hangingPunct="1">
        <a:spcBef>
          <a:spcPct val="0"/>
        </a:spcBef>
        <a:spcAft>
          <a:spcPct val="0"/>
        </a:spcAft>
        <a:defRPr sz="5000">
          <a:solidFill>
            <a:schemeClr val="tx2"/>
          </a:solidFill>
          <a:latin typeface="Calibri" pitchFamily="34" charset="0"/>
          <a:ea typeface="隶书" pitchFamily="49" charset="-122"/>
        </a:defRPr>
      </a:lvl7pPr>
      <a:lvl8pPr marL="1371600" algn="l" rtl="0" eaLnBrk="1" fontAlgn="base" hangingPunct="1">
        <a:spcBef>
          <a:spcPct val="0"/>
        </a:spcBef>
        <a:spcAft>
          <a:spcPct val="0"/>
        </a:spcAft>
        <a:defRPr sz="5000">
          <a:solidFill>
            <a:schemeClr val="tx2"/>
          </a:solidFill>
          <a:latin typeface="Calibri" pitchFamily="34" charset="0"/>
          <a:ea typeface="隶书" pitchFamily="49" charset="-122"/>
        </a:defRPr>
      </a:lvl8pPr>
      <a:lvl9pPr marL="1828800" algn="l" rtl="0" eaLnBrk="1" fontAlgn="base" hangingPunct="1">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sp>
        <p:nvSpPr>
          <p:cNvPr id="3076"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CN" altLang="en-US" smtClean="0"/>
              <a:t>单击此处编辑母版标题样式</a:t>
            </a:r>
            <a:endParaRPr lang="en-US" altLang="zh-CN" smtClean="0"/>
          </a:p>
        </p:txBody>
      </p:sp>
      <p:sp>
        <p:nvSpPr>
          <p:cNvPr id="3077"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smtClean="0">
                <a:solidFill>
                  <a:schemeClr val="tx2">
                    <a:shade val="90000"/>
                  </a:schemeClr>
                </a:solidFill>
                <a:latin typeface="+mn-lt"/>
                <a:ea typeface="+mn-ea"/>
              </a:defRPr>
            </a:lvl1pPr>
          </a:lstStyle>
          <a:p>
            <a:pPr>
              <a:defRPr/>
            </a:pPr>
            <a:fld id="{58AB3D22-11E3-4DDD-9CAD-5398CB1108CF}"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ea typeface="+mn-ea"/>
              </a:defRPr>
            </a:lvl1pPr>
          </a:lstStyle>
          <a:p>
            <a:pPr>
              <a:defRPr/>
            </a:pPr>
            <a:endParaRPr lang="zh-CN" alt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smtClean="0">
                <a:solidFill>
                  <a:schemeClr val="tx2">
                    <a:shade val="90000"/>
                  </a:schemeClr>
                </a:solidFill>
                <a:latin typeface="+mn-lt"/>
                <a:ea typeface="+mn-ea"/>
              </a:defRPr>
            </a:lvl1pPr>
          </a:lstStyle>
          <a:p>
            <a:pPr>
              <a:defRPr/>
            </a:pPr>
            <a:fld id="{9E113CA9-11D6-4677-9EFD-510EDD4D5CE0}" type="slidenum">
              <a:rPr lang="zh-CN" altLang="en-US">
                <a:solidFill>
                  <a:srgbClr val="04617B">
                    <a:shade val="90000"/>
                  </a:srgbClr>
                </a:solidFill>
              </a:rPr>
              <a:pPr>
                <a:defRPr/>
              </a:pPr>
              <a:t>‹#›</a:t>
            </a:fld>
            <a:endParaRPr lang="zh-CN" altLang="en-US">
              <a:solidFill>
                <a:srgbClr val="04617B">
                  <a:shade val="90000"/>
                </a:srgbClr>
              </a:solidFill>
            </a:endParaRPr>
          </a:p>
        </p:txBody>
      </p:sp>
      <p:grpSp>
        <p:nvGrpSpPr>
          <p:cNvPr id="3081"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grpSp>
    </p:spTree>
    <p:extLst>
      <p:ext uri="{BB962C8B-B14F-4D97-AF65-F5344CB8AC3E}">
        <p14:creationId xmlns:p14="http://schemas.microsoft.com/office/powerpoint/2010/main" val="104133381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rtl="0" fontAlgn="base">
        <a:spcBef>
          <a:spcPct val="0"/>
        </a:spcBef>
        <a:spcAft>
          <a:spcPct val="0"/>
        </a:spcAft>
        <a:defRPr sz="5000" kern="1200">
          <a:solidFill>
            <a:schemeClr val="tx2"/>
          </a:solidFill>
          <a:latin typeface="+mj-lt"/>
          <a:ea typeface="+mj-ea"/>
          <a:cs typeface="+mj-cs"/>
        </a:defRPr>
      </a:lvl1pPr>
      <a:lvl2pPr algn="l" rtl="0" fontAlgn="base">
        <a:spcBef>
          <a:spcPct val="0"/>
        </a:spcBef>
        <a:spcAft>
          <a:spcPct val="0"/>
        </a:spcAft>
        <a:defRPr sz="5000">
          <a:solidFill>
            <a:schemeClr val="tx2"/>
          </a:solidFill>
          <a:latin typeface="Calibri" pitchFamily="34" charset="0"/>
          <a:ea typeface="隶书" pitchFamily="49" charset="-122"/>
        </a:defRPr>
      </a:lvl2pPr>
      <a:lvl3pPr algn="l" rtl="0" fontAlgn="base">
        <a:spcBef>
          <a:spcPct val="0"/>
        </a:spcBef>
        <a:spcAft>
          <a:spcPct val="0"/>
        </a:spcAft>
        <a:defRPr sz="5000">
          <a:solidFill>
            <a:schemeClr val="tx2"/>
          </a:solidFill>
          <a:latin typeface="Calibri" pitchFamily="34" charset="0"/>
          <a:ea typeface="隶书" pitchFamily="49" charset="-122"/>
        </a:defRPr>
      </a:lvl3pPr>
      <a:lvl4pPr algn="l" rtl="0" fontAlgn="base">
        <a:spcBef>
          <a:spcPct val="0"/>
        </a:spcBef>
        <a:spcAft>
          <a:spcPct val="0"/>
        </a:spcAft>
        <a:defRPr sz="5000">
          <a:solidFill>
            <a:schemeClr val="tx2"/>
          </a:solidFill>
          <a:latin typeface="Calibri" pitchFamily="34" charset="0"/>
          <a:ea typeface="隶书" pitchFamily="49" charset="-122"/>
        </a:defRPr>
      </a:lvl4pPr>
      <a:lvl5pPr algn="l" rtl="0" fontAlgn="base">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fontAlgn="base">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fontAlgn="base">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fontAlgn="base">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fontAlgn="base">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fontAlgn="base">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sp>
        <p:nvSpPr>
          <p:cNvPr id="3076"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CN" altLang="en-US" smtClean="0"/>
              <a:t>单击此处编辑母版标题样式</a:t>
            </a:r>
            <a:endParaRPr lang="en-US" altLang="zh-CN" smtClean="0"/>
          </a:p>
        </p:txBody>
      </p:sp>
      <p:sp>
        <p:nvSpPr>
          <p:cNvPr id="3077"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smtClean="0">
                <a:solidFill>
                  <a:schemeClr val="tx2">
                    <a:shade val="90000"/>
                  </a:schemeClr>
                </a:solidFill>
                <a:latin typeface="+mn-lt"/>
                <a:ea typeface="+mn-ea"/>
              </a:defRPr>
            </a:lvl1pPr>
          </a:lstStyle>
          <a:p>
            <a:pPr>
              <a:defRPr/>
            </a:pPr>
            <a:fld id="{58AB3D22-11E3-4DDD-9CAD-5398CB1108CF}" type="datetimeFigureOut">
              <a:rPr lang="zh-CN" altLang="en-US">
                <a:solidFill>
                  <a:srgbClr val="04617B">
                    <a:shade val="90000"/>
                  </a:srgbClr>
                </a:solidFill>
              </a:rPr>
              <a:pPr>
                <a:defRPr/>
              </a:pPr>
              <a:t>2019/9/19</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ea typeface="+mn-ea"/>
              </a:defRPr>
            </a:lvl1pPr>
          </a:lstStyle>
          <a:p>
            <a:pPr>
              <a:defRPr/>
            </a:pPr>
            <a:endParaRPr lang="zh-CN" alt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smtClean="0">
                <a:solidFill>
                  <a:schemeClr val="tx2">
                    <a:shade val="90000"/>
                  </a:schemeClr>
                </a:solidFill>
                <a:latin typeface="+mn-lt"/>
                <a:ea typeface="+mn-ea"/>
              </a:defRPr>
            </a:lvl1pPr>
          </a:lstStyle>
          <a:p>
            <a:pPr>
              <a:defRPr/>
            </a:pPr>
            <a:fld id="{9E113CA9-11D6-4677-9EFD-510EDD4D5CE0}" type="slidenum">
              <a:rPr lang="zh-CN" altLang="en-US">
                <a:solidFill>
                  <a:srgbClr val="04617B">
                    <a:shade val="90000"/>
                  </a:srgbClr>
                </a:solidFill>
              </a:rPr>
              <a:pPr>
                <a:defRPr/>
              </a:pPr>
              <a:t>‹#›</a:t>
            </a:fld>
            <a:endParaRPr lang="zh-CN" altLang="en-US">
              <a:solidFill>
                <a:srgbClr val="04617B">
                  <a:shade val="90000"/>
                </a:srgbClr>
              </a:solidFill>
            </a:endParaRPr>
          </a:p>
        </p:txBody>
      </p:sp>
      <p:grpSp>
        <p:nvGrpSpPr>
          <p:cNvPr id="3081"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a typeface="宋体" pitchFamily="2" charset="-122"/>
              </a:endParaRPr>
            </a:p>
          </p:txBody>
        </p:sp>
      </p:grpSp>
    </p:spTree>
    <p:extLst>
      <p:ext uri="{BB962C8B-B14F-4D97-AF65-F5344CB8AC3E}">
        <p14:creationId xmlns:p14="http://schemas.microsoft.com/office/powerpoint/2010/main" val="317588381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rtl="0" fontAlgn="base">
        <a:spcBef>
          <a:spcPct val="0"/>
        </a:spcBef>
        <a:spcAft>
          <a:spcPct val="0"/>
        </a:spcAft>
        <a:defRPr sz="5000" kern="1200">
          <a:solidFill>
            <a:schemeClr val="tx2"/>
          </a:solidFill>
          <a:latin typeface="+mj-lt"/>
          <a:ea typeface="+mj-ea"/>
          <a:cs typeface="+mj-cs"/>
        </a:defRPr>
      </a:lvl1pPr>
      <a:lvl2pPr algn="l" rtl="0" fontAlgn="base">
        <a:spcBef>
          <a:spcPct val="0"/>
        </a:spcBef>
        <a:spcAft>
          <a:spcPct val="0"/>
        </a:spcAft>
        <a:defRPr sz="5000">
          <a:solidFill>
            <a:schemeClr val="tx2"/>
          </a:solidFill>
          <a:latin typeface="Calibri" pitchFamily="34" charset="0"/>
          <a:ea typeface="隶书" pitchFamily="49" charset="-122"/>
        </a:defRPr>
      </a:lvl2pPr>
      <a:lvl3pPr algn="l" rtl="0" fontAlgn="base">
        <a:spcBef>
          <a:spcPct val="0"/>
        </a:spcBef>
        <a:spcAft>
          <a:spcPct val="0"/>
        </a:spcAft>
        <a:defRPr sz="5000">
          <a:solidFill>
            <a:schemeClr val="tx2"/>
          </a:solidFill>
          <a:latin typeface="Calibri" pitchFamily="34" charset="0"/>
          <a:ea typeface="隶书" pitchFamily="49" charset="-122"/>
        </a:defRPr>
      </a:lvl3pPr>
      <a:lvl4pPr algn="l" rtl="0" fontAlgn="base">
        <a:spcBef>
          <a:spcPct val="0"/>
        </a:spcBef>
        <a:spcAft>
          <a:spcPct val="0"/>
        </a:spcAft>
        <a:defRPr sz="5000">
          <a:solidFill>
            <a:schemeClr val="tx2"/>
          </a:solidFill>
          <a:latin typeface="Calibri" pitchFamily="34" charset="0"/>
          <a:ea typeface="隶书" pitchFamily="49" charset="-122"/>
        </a:defRPr>
      </a:lvl4pPr>
      <a:lvl5pPr algn="l" rtl="0" fontAlgn="base">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fontAlgn="base">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fontAlgn="base">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fontAlgn="base">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fontAlgn="base">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fontAlgn="base">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62" name="Group 2"/>
          <p:cNvGrpSpPr>
            <a:grpSpLocks/>
          </p:cNvGrpSpPr>
          <p:nvPr/>
        </p:nvGrpSpPr>
        <p:grpSpPr bwMode="auto">
          <a:xfrm>
            <a:off x="0" y="6350"/>
            <a:ext cx="9140825" cy="6851650"/>
            <a:chOff x="0" y="4"/>
            <a:chExt cx="5758" cy="4316"/>
          </a:xfrm>
        </p:grpSpPr>
        <p:sp>
          <p:nvSpPr>
            <p:cNvPr id="1032" name="Freeform 3"/>
            <p:cNvSpPr>
              <a:spLocks/>
            </p:cNvSpPr>
            <p:nvPr/>
          </p:nvSpPr>
          <p:spPr bwMode="hidden">
            <a:xfrm>
              <a:off x="558" y="1161"/>
              <a:ext cx="5200" cy="3159"/>
            </a:xfrm>
            <a:custGeom>
              <a:avLst/>
              <a:gdLst>
                <a:gd name="T0" fmla="*/ 0 w 5184"/>
                <a:gd name="T1" fmla="*/ 3159 h 3159"/>
                <a:gd name="T2" fmla="*/ 5216 w 5184"/>
                <a:gd name="T3" fmla="*/ 3159 h 3159"/>
                <a:gd name="T4" fmla="*/ 5216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033" name="Freeform 4"/>
            <p:cNvSpPr>
              <a:spLocks/>
            </p:cNvSpPr>
            <p:nvPr/>
          </p:nvSpPr>
          <p:spPr bwMode="hidden">
            <a:xfrm>
              <a:off x="0" y="1161"/>
              <a:ext cx="558" cy="3159"/>
            </a:xfrm>
            <a:custGeom>
              <a:avLst/>
              <a:gdLst>
                <a:gd name="T0" fmla="*/ 0 w 556"/>
                <a:gd name="T1" fmla="*/ 0 h 3159"/>
                <a:gd name="T2" fmla="*/ 0 w 556"/>
                <a:gd name="T3" fmla="*/ 3159 h 3159"/>
                <a:gd name="T4" fmla="*/ 560 w 556"/>
                <a:gd name="T5" fmla="*/ 3159 h 3159"/>
                <a:gd name="T6" fmla="*/ 560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grpSp>
          <p:nvGrpSpPr>
            <p:cNvPr id="40970" name="Group 5"/>
            <p:cNvGrpSpPr>
              <a:grpSpLocks/>
            </p:cNvGrpSpPr>
            <p:nvPr userDrawn="1"/>
          </p:nvGrpSpPr>
          <p:grpSpPr bwMode="auto">
            <a:xfrm>
              <a:off x="0" y="4"/>
              <a:ext cx="5758" cy="4316"/>
              <a:chOff x="0" y="4"/>
              <a:chExt cx="5758" cy="4316"/>
            </a:xfrm>
          </p:grpSpPr>
          <p:sp>
            <p:nvSpPr>
              <p:cNvPr id="1035" name="Freeform 6"/>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036" name="Freeform 7"/>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037" name="Freeform 8"/>
              <p:cNvSpPr>
                <a:spLocks/>
              </p:cNvSpPr>
              <p:nvPr/>
            </p:nvSpPr>
            <p:spPr bwMode="ltGray">
              <a:xfrm>
                <a:off x="1019" y="1155"/>
                <a:ext cx="4739" cy="12"/>
              </a:xfrm>
              <a:custGeom>
                <a:avLst/>
                <a:gdLst>
                  <a:gd name="T0" fmla="*/ 4754 w 4724"/>
                  <a:gd name="T1" fmla="*/ 0 h 12"/>
                  <a:gd name="T2" fmla="*/ 0 w 4724"/>
                  <a:gd name="T3" fmla="*/ 0 h 12"/>
                  <a:gd name="T4" fmla="*/ 0 w 4724"/>
                  <a:gd name="T5" fmla="*/ 12 h 12"/>
                  <a:gd name="T6" fmla="*/ 4754 w 4724"/>
                  <a:gd name="T7" fmla="*/ 12 h 12"/>
                  <a:gd name="T8" fmla="*/ 4754 w 4724"/>
                  <a:gd name="T9" fmla="*/ 0 h 12"/>
                  <a:gd name="T10" fmla="*/ 4754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038" name="Freeform 9"/>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039" name="Freeform 10"/>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8203" name="Freeform 11"/>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p:spPr>
            <p:txBody>
              <a:bodyPr/>
              <a:lstStyle/>
              <a:p>
                <a:pPr fontAlgn="base">
                  <a:spcBef>
                    <a:spcPct val="0"/>
                  </a:spcBef>
                  <a:spcAft>
                    <a:spcPct val="0"/>
                  </a:spcAft>
                  <a:defRPr/>
                </a:pPr>
                <a:endParaRPr lang="zh-CN" altLang="en-US">
                  <a:solidFill>
                    <a:srgbClr val="FFFFFF"/>
                  </a:solidFill>
                  <a:latin typeface="Tahoma" charset="0"/>
                  <a:ea typeface="宋体" charset="0"/>
                </a:endParaRPr>
              </a:p>
            </p:txBody>
          </p:sp>
          <p:sp>
            <p:nvSpPr>
              <p:cNvPr id="1041" name="Freeform 12"/>
              <p:cNvSpPr>
                <a:spLocks/>
              </p:cNvSpPr>
              <p:nvPr/>
            </p:nvSpPr>
            <p:spPr bwMode="ltGray">
              <a:xfrm>
                <a:off x="0" y="1155"/>
                <a:ext cx="351" cy="12"/>
              </a:xfrm>
              <a:custGeom>
                <a:avLst/>
                <a:gdLst>
                  <a:gd name="T0" fmla="*/ 0 w 251"/>
                  <a:gd name="T1" fmla="*/ 0 h 12"/>
                  <a:gd name="T2" fmla="*/ 0 w 251"/>
                  <a:gd name="T3" fmla="*/ 12 h 12"/>
                  <a:gd name="T4" fmla="*/ 491 w 251"/>
                  <a:gd name="T5" fmla="*/ 12 h 12"/>
                  <a:gd name="T6" fmla="*/ 491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1042" name="Freeform 13"/>
              <p:cNvSpPr>
                <a:spLocks/>
              </p:cNvSpPr>
              <p:nvPr/>
            </p:nvSpPr>
            <p:spPr bwMode="ltGray">
              <a:xfrm>
                <a:off x="767" y="1155"/>
                <a:ext cx="252" cy="12"/>
              </a:xfrm>
              <a:custGeom>
                <a:avLst/>
                <a:gdLst>
                  <a:gd name="T0" fmla="*/ 253 w 251"/>
                  <a:gd name="T1" fmla="*/ 0 h 12"/>
                  <a:gd name="T2" fmla="*/ 0 w 251"/>
                  <a:gd name="T3" fmla="*/ 0 h 12"/>
                  <a:gd name="T4" fmla="*/ 0 w 251"/>
                  <a:gd name="T5" fmla="*/ 12 h 12"/>
                  <a:gd name="T6" fmla="*/ 253 w 251"/>
                  <a:gd name="T7" fmla="*/ 12 h 12"/>
                  <a:gd name="T8" fmla="*/ 253 w 251"/>
                  <a:gd name="T9" fmla="*/ 0 h 12"/>
                  <a:gd name="T10" fmla="*/ 253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a:noFill/>
              </a:ln>
              <a:extLst/>
            </p:spPr>
            <p:txBody>
              <a:bodyPr/>
              <a:lstStyle/>
              <a:p>
                <a:pPr fontAlgn="base">
                  <a:spcBef>
                    <a:spcPct val="0"/>
                  </a:spcBef>
                  <a:spcAft>
                    <a:spcPct val="0"/>
                  </a:spcAft>
                  <a:defRPr/>
                </a:pPr>
                <a:endParaRPr lang="zh-CN" altLang="en-US">
                  <a:solidFill>
                    <a:srgbClr val="FFFFFF"/>
                  </a:solidFill>
                  <a:latin typeface="Arial" charset="0"/>
                  <a:ea typeface="宋体" charset="-122"/>
                </a:endParaRPr>
              </a:p>
            </p:txBody>
          </p:sp>
          <p:sp>
            <p:nvSpPr>
              <p:cNvPr id="8206" name="Freeform 14"/>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p:spPr>
            <p:txBody>
              <a:bodyPr/>
              <a:lstStyle/>
              <a:p>
                <a:pPr fontAlgn="base">
                  <a:spcBef>
                    <a:spcPct val="0"/>
                  </a:spcBef>
                  <a:spcAft>
                    <a:spcPct val="0"/>
                  </a:spcAft>
                  <a:defRPr/>
                </a:pPr>
                <a:endParaRPr lang="zh-CN" altLang="en-US">
                  <a:solidFill>
                    <a:srgbClr val="FFFFFF"/>
                  </a:solidFill>
                  <a:latin typeface="Tahoma" charset="0"/>
                  <a:ea typeface="宋体" charset="0"/>
                </a:endParaRPr>
              </a:p>
            </p:txBody>
          </p:sp>
        </p:grpSp>
      </p:grpSp>
      <p:sp>
        <p:nvSpPr>
          <p:cNvPr id="8207" name="Rectangle 15"/>
          <p:cNvSpPr>
            <a:spLocks noGrp="1" noChangeArrowheads="1"/>
          </p:cNvSpPr>
          <p:nvPr>
            <p:ph type="title"/>
          </p:nvPr>
        </p:nvSpPr>
        <p:spPr bwMode="auto">
          <a:xfrm>
            <a:off x="1066800" y="304800"/>
            <a:ext cx="7543800" cy="1431925"/>
          </a:xfrm>
          <a:prstGeom prst="rect">
            <a:avLst/>
          </a:prstGeom>
          <a:noFill/>
          <a:ln>
            <a:noFill/>
          </a:ln>
          <a:effectLs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208" name="Rectangle 16"/>
          <p:cNvSpPr>
            <a:spLocks noGrp="1" noChangeArrowheads="1"/>
          </p:cNvSpPr>
          <p:nvPr>
            <p:ph type="body" idx="1"/>
          </p:nvPr>
        </p:nvSpPr>
        <p:spPr bwMode="auto">
          <a:xfrm>
            <a:off x="1066800" y="1981200"/>
            <a:ext cx="75438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endParaRPr lang="en-US" altLang="zh-CN" smtClean="0"/>
          </a:p>
          <a:p>
            <a:pPr lvl="1"/>
            <a:r>
              <a:rPr lang="zh-CN" altLang="en-US" smtClean="0"/>
              <a:t>第二级</a:t>
            </a:r>
            <a:endParaRPr lang="en-US" altLang="zh-CN" smtClean="0"/>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p>
        </p:txBody>
      </p:sp>
      <p:sp>
        <p:nvSpPr>
          <p:cNvPr id="8209" name="Rectangle 17"/>
          <p:cNvSpPr>
            <a:spLocks noGrp="1" noChangeArrowheads="1"/>
          </p:cNvSpPr>
          <p:nvPr>
            <p:ph type="dt" sz="half" idx="2"/>
          </p:nvPr>
        </p:nvSpPr>
        <p:spPr bwMode="auto">
          <a:xfrm>
            <a:off x="1066800" y="6248400"/>
            <a:ext cx="19050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Tahoma" charset="0"/>
                <a:ea typeface="宋体" charset="0"/>
              </a:defRPr>
            </a:lvl1pPr>
          </a:lstStyle>
          <a:p>
            <a:pPr fontAlgn="base">
              <a:spcBef>
                <a:spcPct val="0"/>
              </a:spcBef>
              <a:spcAft>
                <a:spcPct val="0"/>
              </a:spcAft>
              <a:defRPr/>
            </a:pPr>
            <a:endParaRPr lang="en-US" altLang="zh-CN">
              <a:solidFill>
                <a:srgbClr val="FFFFFF"/>
              </a:solidFill>
            </a:endParaRPr>
          </a:p>
        </p:txBody>
      </p:sp>
      <p:sp>
        <p:nvSpPr>
          <p:cNvPr id="8210" name="Rectangle 18"/>
          <p:cNvSpPr>
            <a:spLocks noGrp="1" noChangeArrowheads="1"/>
          </p:cNvSpPr>
          <p:nvPr>
            <p:ph type="ftr" sz="quarter" idx="3"/>
          </p:nvPr>
        </p:nvSpPr>
        <p:spPr bwMode="auto">
          <a:xfrm>
            <a:off x="3429000" y="6248400"/>
            <a:ext cx="2895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Tahoma" charset="0"/>
                <a:ea typeface="宋体" charset="0"/>
              </a:defRPr>
            </a:lvl1pPr>
          </a:lstStyle>
          <a:p>
            <a:pPr fontAlgn="base">
              <a:spcBef>
                <a:spcPct val="0"/>
              </a:spcBef>
              <a:spcAft>
                <a:spcPct val="0"/>
              </a:spcAft>
              <a:defRPr/>
            </a:pPr>
            <a:endParaRPr lang="en-US" altLang="zh-CN">
              <a:solidFill>
                <a:srgbClr val="FFFFFF"/>
              </a:solidFill>
            </a:endParaRPr>
          </a:p>
        </p:txBody>
      </p:sp>
      <p:sp>
        <p:nvSpPr>
          <p:cNvPr id="8211" name="Rectangle 19"/>
          <p:cNvSpPr>
            <a:spLocks noGrp="1" noChangeArrowheads="1"/>
          </p:cNvSpPr>
          <p:nvPr>
            <p:ph type="sldNum" sz="quarter" idx="4"/>
          </p:nvPr>
        </p:nvSpPr>
        <p:spPr bwMode="auto">
          <a:xfrm>
            <a:off x="6705600" y="6248400"/>
            <a:ext cx="19050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ea typeface="宋体" charset="-122"/>
              </a:defRPr>
            </a:lvl1pPr>
          </a:lstStyle>
          <a:p>
            <a:pPr fontAlgn="base">
              <a:spcBef>
                <a:spcPct val="0"/>
              </a:spcBef>
              <a:spcAft>
                <a:spcPct val="0"/>
              </a:spcAft>
              <a:defRPr/>
            </a:pPr>
            <a:fld id="{EA8364FF-AA6E-4A4A-A4A6-7969B7F90687}" type="slidenum">
              <a:rPr lang="en-US" altLang="zh-CN">
                <a:solidFill>
                  <a:srgbClr val="FFFFFF"/>
                </a:solidFill>
                <a:latin typeface="Arial" charset="0"/>
              </a:rPr>
              <a:pPr fontAlgn="base">
                <a:spcBef>
                  <a:spcPct val="0"/>
                </a:spcBef>
                <a:spcAft>
                  <a:spcPct val="0"/>
                </a:spcAft>
                <a:defRPr/>
              </a:pPr>
              <a:t>‹#›</a:t>
            </a:fld>
            <a:endParaRPr lang="en-US" altLang="zh-CN">
              <a:solidFill>
                <a:srgbClr val="FFFFFF"/>
              </a:solidFill>
              <a:latin typeface="Arial" charset="0"/>
            </a:endParaRPr>
          </a:p>
        </p:txBody>
      </p:sp>
    </p:spTree>
    <p:extLst>
      <p:ext uri="{BB962C8B-B14F-4D97-AF65-F5344CB8AC3E}">
        <p14:creationId xmlns:p14="http://schemas.microsoft.com/office/powerpoint/2010/main" val="2910907533"/>
      </p:ext>
    </p:extLst>
  </p:cSld>
  <p:clrMap bg1="dk2" tx1="lt1" bg2="dk1"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宋体" charset="0"/>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Verdana" charset="0"/>
          <a:ea typeface="宋体" charset="0"/>
          <a:cs typeface="宋体"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Verdana" charset="0"/>
          <a:ea typeface="宋体" charset="0"/>
          <a:cs typeface="宋体"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Verdana" charset="0"/>
          <a:ea typeface="宋体" charset="0"/>
          <a:cs typeface="宋体"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Verdana" charset="0"/>
          <a:ea typeface="宋体" charset="0"/>
          <a:cs typeface="宋体"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Verdana" charset="0"/>
          <a:ea typeface="黑体" charset="0"/>
          <a:cs typeface="宋体"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Verdana" charset="0"/>
          <a:ea typeface="黑体" charset="0"/>
          <a:cs typeface="宋体"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Verdana" charset="0"/>
          <a:ea typeface="黑体" charset="0"/>
          <a:cs typeface="宋体"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Verdana" charset="0"/>
          <a:ea typeface="黑体" charset="0"/>
          <a:cs typeface="宋体"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b="1">
          <a:solidFill>
            <a:schemeClr val="tx1"/>
          </a:solidFill>
          <a:effectLst>
            <a:outerShdw blurRad="38100" dist="38100" dir="2700000" algn="tl">
              <a:srgbClr val="000000"/>
            </a:outerShdw>
          </a:effectLst>
          <a:latin typeface="+mn-lt"/>
          <a:ea typeface="宋体" charset="0"/>
          <a:cs typeface="+mn-cs"/>
        </a:defRPr>
      </a:lvl1pPr>
      <a:lvl2pPr marL="742950" indent="-285750" algn="l" rtl="0" eaLnBrk="0" fontAlgn="base" hangingPunct="0">
        <a:spcBef>
          <a:spcPct val="20000"/>
        </a:spcBef>
        <a:spcAft>
          <a:spcPct val="0"/>
        </a:spcAft>
        <a:buClr>
          <a:schemeClr val="tx1"/>
        </a:buClr>
        <a:buChar char="–"/>
        <a:defRPr sz="2800" b="1">
          <a:solidFill>
            <a:schemeClr val="tx1"/>
          </a:solidFill>
          <a:effectLst>
            <a:outerShdw blurRad="38100" dist="38100" dir="2700000" algn="tl">
              <a:srgbClr val="000000"/>
            </a:outerShdw>
          </a:effectLst>
          <a:latin typeface="+mn-lt"/>
          <a:ea typeface="宋体" charset="0"/>
          <a:cs typeface="+mn-cs"/>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b="1">
          <a:solidFill>
            <a:schemeClr val="tx1"/>
          </a:solidFill>
          <a:effectLst>
            <a:outerShdw blurRad="38100" dist="38100" dir="2700000" algn="tl">
              <a:srgbClr val="000000"/>
            </a:outerShdw>
          </a:effectLst>
          <a:latin typeface="+mn-lt"/>
          <a:ea typeface="宋体" charset="0"/>
          <a:cs typeface="+mn-cs"/>
        </a:defRPr>
      </a:lvl3pPr>
      <a:lvl4pPr marL="1600200" indent="-228600" algn="l" rtl="0" eaLnBrk="0" fontAlgn="base" hangingPunct="0">
        <a:spcBef>
          <a:spcPct val="20000"/>
        </a:spcBef>
        <a:spcAft>
          <a:spcPct val="0"/>
        </a:spcAft>
        <a:buClr>
          <a:schemeClr val="tx1"/>
        </a:buClr>
        <a:buChar char="–"/>
        <a:defRPr sz="2000" b="1">
          <a:solidFill>
            <a:schemeClr val="tx1"/>
          </a:solidFill>
          <a:effectLst>
            <a:outerShdw blurRad="38100" dist="38100" dir="2700000" algn="tl">
              <a:srgbClr val="000000"/>
            </a:outerShdw>
          </a:effectLst>
          <a:latin typeface="+mn-lt"/>
          <a:ea typeface="宋体" charset="0"/>
          <a:cs typeface="+mn-cs"/>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b="1">
          <a:solidFill>
            <a:schemeClr val="tx1"/>
          </a:solidFill>
          <a:effectLst>
            <a:outerShdw blurRad="38100" dist="38100" dir="2700000" algn="tl">
              <a:srgbClr val="000000"/>
            </a:outerShdw>
          </a:effectLst>
          <a:latin typeface="+mn-lt"/>
          <a:ea typeface="宋体" charset="0"/>
          <a:cs typeface="+mn-cs"/>
        </a:defRPr>
      </a:lvl5pPr>
      <a:lvl6pPr marL="25146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6pPr>
      <a:lvl7pPr marL="29718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7pPr>
      <a:lvl8pPr marL="34290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8pPr>
      <a:lvl9pPr marL="38862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noChangeArrowheads="1"/>
          </p:cNvSpPr>
          <p:nvPr>
            <p:ph type="title"/>
          </p:nvPr>
        </p:nvSpPr>
        <p:spPr>
          <a:xfrm>
            <a:off x="628650" y="365125"/>
            <a:ext cx="7886700" cy="132588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lvl1pPr marL="0" marR="0" indent="0" algn="ctr" defTabSz="449580">
              <a:lnSpc>
                <a:spcPct val="90000"/>
              </a:lnSpc>
              <a:spcBef>
                <a:spcPts val="0"/>
              </a:spcBef>
              <a:spcAft>
                <a:spcPts val="0"/>
              </a:spcAft>
              <a:buNone/>
              <a:defRPr sz="6000" b="0" i="0" u="none" strike="noStrike" kern="1" spc="0" baseline="0">
                <a:solidFill>
                  <a:schemeClr val="tx1"/>
                </a:solidFill>
                <a:effectLst/>
                <a:latin typeface="Calibri Light" panose="020F0302020204030204" pitchFamily="2" charset="0"/>
                <a:ea typeface="Calibri Light" panose="020F0302020204030204" pitchFamily="2" charset="0"/>
                <a:cs typeface="Calibri Light" panose="020F0302020204030204" pitchFamily="2" charset="0"/>
              </a:defRPr>
            </a:lvl1pPr>
            <a:lvl2pPr marL="457200" marR="0" indent="0" algn="l" defTabSz="449580">
              <a:lnSpc>
                <a:spcPct val="100000"/>
              </a:lnSpc>
              <a:spcBef>
                <a:spcPts val="0"/>
              </a:spcBef>
              <a:spcAft>
                <a:spcPts val="0"/>
              </a:spcAft>
              <a:buNone/>
              <a:defRPr sz="18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914400" marR="0" indent="0" algn="l" defTabSz="449580">
              <a:lnSpc>
                <a:spcPct val="100000"/>
              </a:lnSpc>
              <a:spcBef>
                <a:spcPts val="0"/>
              </a:spcBef>
              <a:spcAft>
                <a:spcPts val="0"/>
              </a:spcAft>
              <a:buNone/>
              <a:defRPr sz="18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371600" marR="0" indent="0" algn="l" defTabSz="449580">
              <a:lnSpc>
                <a:spcPct val="100000"/>
              </a:lnSpc>
              <a:spcBef>
                <a:spcPts val="0"/>
              </a:spcBef>
              <a:spcAft>
                <a:spcPts val="0"/>
              </a:spcAft>
              <a:buNone/>
              <a:defRPr sz="18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828800" marR="0" indent="0" algn="l" defTabSz="449580">
              <a:lnSpc>
                <a:spcPct val="100000"/>
              </a:lnSpc>
              <a:spcBef>
                <a:spcPts val="0"/>
              </a:spcBef>
              <a:spcAft>
                <a:spcPts val="0"/>
              </a:spcAft>
              <a:buNone/>
              <a:defRPr sz="18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marL="0" marR="0" indent="0" algn="l" defTabSz="449580">
              <a:lnSpc>
                <a:spcPct val="90000"/>
              </a:lnSpc>
              <a:spcBef>
                <a:spcPts val="0"/>
              </a:spcBef>
              <a:spcAft>
                <a:spcPts val="0"/>
              </a:spcAft>
              <a:buNone/>
              <a:defRPr sz="4400" b="0" i="0" u="none" strike="noStrike" kern="1" spc="0" baseline="0">
                <a:solidFill>
                  <a:schemeClr val="tx1"/>
                </a:solidFill>
                <a:latin typeface="Calibri Light" panose="020F0302020204030204" pitchFamily="2" charset="0"/>
                <a:ea typeface="Calibri Light" panose="020F0302020204030204" pitchFamily="2" charset="0"/>
                <a:cs typeface="Calibri Light" panose="020F0302020204030204" pitchFamily="2" charset="0"/>
              </a:defRPr>
            </a:pPr>
            <a:r>
              <a:t>单击此处编辑母版标题样式</a:t>
            </a:r>
          </a:p>
        </p:txBody>
      </p:sp>
      <p:sp>
        <p:nvSpPr>
          <p:cNvPr id="3" name="文本占位符 2"/>
          <p:cNvSpPr>
            <a:spLocks noGrp="1" noChangeArrowheads="1"/>
          </p:cNvSpPr>
          <p:nvPr>
            <p:ph type="body" idx="1"/>
          </p:nvPr>
        </p:nvSpPr>
        <p:spPr>
          <a:xfrm>
            <a:off x="628650" y="1825626"/>
            <a:ext cx="7886700" cy="435165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lstStyle>
            <a:lvl1pPr marL="228600" marR="0" indent="-228600" algn="l" defTabSz="449580">
              <a:lnSpc>
                <a:spcPct val="90000"/>
              </a:lnSpc>
              <a:spcBef>
                <a:spcPts val="1000"/>
              </a:spcBef>
              <a:spcAft>
                <a:spcPts val="0"/>
              </a:spcAft>
              <a:buClrTx/>
              <a:buSzTx/>
              <a:buFont typeface="Arial" panose="020B0604020202020204" pitchFamily="34" charset="0"/>
              <a:buChar char="•"/>
              <a:defRPr sz="28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685800" marR="0" indent="-228600" algn="l" defTabSz="449580">
              <a:lnSpc>
                <a:spcPct val="90000"/>
              </a:lnSpc>
              <a:spcBef>
                <a:spcPts val="500"/>
              </a:spcBef>
              <a:spcAft>
                <a:spcPts val="0"/>
              </a:spcAft>
              <a:buClrTx/>
              <a:buSzTx/>
              <a:buFont typeface="Arial" panose="020B0604020202020204" pitchFamily="34" charset="0"/>
              <a:buChar char="•"/>
              <a:defRPr sz="24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1143000" marR="0" indent="-228600" algn="l" defTabSz="449580">
              <a:lnSpc>
                <a:spcPct val="90000"/>
              </a:lnSpc>
              <a:spcBef>
                <a:spcPts val="500"/>
              </a:spcBef>
              <a:spcAft>
                <a:spcPts val="0"/>
              </a:spcAft>
              <a:buClrTx/>
              <a:buSzTx/>
              <a:buFont typeface="Arial" panose="020B0604020202020204" pitchFamily="34" charset="0"/>
              <a:buChar char="•"/>
              <a:defRPr sz="20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600200" marR="0" indent="-228600" algn="l" defTabSz="449580">
              <a:lnSpc>
                <a:spcPct val="90000"/>
              </a:lnSpc>
              <a:spcBef>
                <a:spcPts val="500"/>
              </a:spcBef>
              <a:spcAft>
                <a:spcPts val="0"/>
              </a:spcAft>
              <a:buClrTx/>
              <a:buSzTx/>
              <a:buFont typeface="Arial" panose="020B0604020202020204" pitchFamily="34" charset="0"/>
              <a:buChar char="•"/>
              <a:defRPr sz="18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2057400" marR="0" indent="-228600" algn="l" defTabSz="449580">
              <a:lnSpc>
                <a:spcPct val="90000"/>
              </a:lnSpc>
              <a:spcBef>
                <a:spcPts val="500"/>
              </a:spcBef>
              <a:spcAft>
                <a:spcPts val="0"/>
              </a:spcAft>
              <a:buClrTx/>
              <a:buSzTx/>
              <a:buFont typeface="Arial" panose="020B0604020202020204" pitchFamily="34" charset="0"/>
              <a:buChar char="•"/>
              <a:defRPr sz="18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a:lstStyle>
          <a:p>
            <a:pPr marL="228600" marR="0" indent="-228600" algn="l" defTabSz="449580">
              <a:lnSpc>
                <a:spcPct val="90000"/>
              </a:lnSpc>
              <a:spcBef>
                <a:spcPts val="1000"/>
              </a:spcBef>
              <a:spcAft>
                <a:spcPts val="0"/>
              </a:spcAft>
              <a:buClrTx/>
              <a:buSzTx/>
              <a:buFont typeface="Arial" panose="020B0604020202020204" pitchFamily="34" charset="0"/>
              <a:buChar char="•"/>
              <a:defRPr sz="2800" b="0" i="0" u="none" strike="noStrike" kern="1" spc="0" baseline="0">
                <a:solidFill>
                  <a:schemeClr val="tx1"/>
                </a:solidFill>
                <a:latin typeface="Calibri" panose="020F0502020204030204" pitchFamily="2" charset="0"/>
                <a:ea typeface="Calibri" panose="020F0502020204030204" pitchFamily="2" charset="0"/>
                <a:cs typeface="Calibri" panose="020F0502020204030204" pitchFamily="2" charset="0"/>
              </a:defRPr>
            </a:pPr>
            <a:r>
              <a:t>单击此处编辑母版文本样式</a:t>
            </a:r>
          </a:p>
          <a:p>
            <a:pPr marL="514350" marR="0" lvl="1" indent="-171450" algn="l" defTabSz="337185">
              <a:lnSpc>
                <a:spcPct val="90000"/>
              </a:lnSpc>
              <a:spcBef>
                <a:spcPts val="375"/>
              </a:spcBef>
              <a:spcAft>
                <a:spcPts val="0"/>
              </a:spcAft>
              <a:buClrTx/>
              <a:buSzTx/>
              <a:buFont typeface="Arial" panose="020B0604020202020204" pitchFamily="34" charset="0"/>
              <a:buChar char="•"/>
              <a:defRPr sz="2400" b="0" i="0" u="none" strike="noStrike" kern="1" spc="0" baseline="0">
                <a:solidFill>
                  <a:schemeClr val="tx1"/>
                </a:solidFill>
                <a:latin typeface="Calibri" panose="020F0502020204030204" pitchFamily="2" charset="0"/>
                <a:ea typeface="Calibri" panose="020F0502020204030204" pitchFamily="2" charset="0"/>
                <a:cs typeface="Calibri" panose="020F0502020204030204" pitchFamily="2" charset="0"/>
              </a:defRPr>
            </a:pPr>
            <a:r>
              <a:t>第二级</a:t>
            </a:r>
          </a:p>
          <a:p>
            <a:pPr marL="857250" marR="0" lvl="2" indent="-171450" algn="l" defTabSz="337185">
              <a:lnSpc>
                <a:spcPct val="90000"/>
              </a:lnSpc>
              <a:spcBef>
                <a:spcPts val="375"/>
              </a:spcBef>
              <a:spcAft>
                <a:spcPts val="0"/>
              </a:spcAft>
              <a:buClrTx/>
              <a:buSzTx/>
              <a:buFont typeface="Arial" panose="020B0604020202020204" pitchFamily="34" charset="0"/>
              <a:buChar char="•"/>
              <a:defRPr sz="2000" b="0" i="0" u="none" strike="noStrike" kern="1" spc="0" baseline="0">
                <a:solidFill>
                  <a:schemeClr val="tx1"/>
                </a:solidFill>
                <a:latin typeface="Calibri" panose="020F0502020204030204" pitchFamily="2" charset="0"/>
                <a:ea typeface="Calibri" panose="020F0502020204030204" pitchFamily="2" charset="0"/>
                <a:cs typeface="Calibri" panose="020F0502020204030204" pitchFamily="2" charset="0"/>
              </a:defRPr>
            </a:pPr>
            <a:r>
              <a:t>第三级</a:t>
            </a:r>
          </a:p>
          <a:p>
            <a:pPr marL="1200150" marR="0" lvl="3" indent="-171450" algn="l" defTabSz="337185">
              <a:lnSpc>
                <a:spcPct val="90000"/>
              </a:lnSpc>
              <a:spcBef>
                <a:spcPts val="375"/>
              </a:spcBef>
              <a:spcAft>
                <a:spcPts val="0"/>
              </a:spcAft>
              <a:buClrTx/>
              <a:buSzTx/>
              <a:buFont typeface="Arial" panose="020B0604020202020204" pitchFamily="34" charset="0"/>
              <a:buChar char="•"/>
              <a:defRPr sz="1800" b="0" i="0" u="none" strike="noStrike" kern="1" spc="0" baseline="0">
                <a:solidFill>
                  <a:schemeClr val="tx1"/>
                </a:solidFill>
                <a:latin typeface="Calibri" panose="020F0502020204030204" pitchFamily="2" charset="0"/>
                <a:ea typeface="Calibri" panose="020F0502020204030204" pitchFamily="2" charset="0"/>
                <a:cs typeface="Calibri" panose="020F0502020204030204" pitchFamily="2" charset="0"/>
              </a:defRPr>
            </a:pPr>
            <a:r>
              <a:t>第四级</a:t>
            </a:r>
          </a:p>
          <a:p>
            <a:pPr marL="1543050" marR="0" lvl="4" indent="-171450" algn="l" defTabSz="337185">
              <a:lnSpc>
                <a:spcPct val="90000"/>
              </a:lnSpc>
              <a:spcBef>
                <a:spcPts val="375"/>
              </a:spcBef>
              <a:spcAft>
                <a:spcPts val="0"/>
              </a:spcAft>
              <a:buClrTx/>
              <a:buSzTx/>
              <a:buFont typeface="Arial" panose="020B0604020202020204" pitchFamily="34" charset="0"/>
              <a:buChar char="•"/>
              <a:defRPr sz="1800" b="0" i="0" u="none" strike="noStrike" kern="1" spc="0" baseline="0">
                <a:solidFill>
                  <a:schemeClr val="tx1"/>
                </a:solidFill>
                <a:latin typeface="Calibri" panose="020F0502020204030204" pitchFamily="2" charset="0"/>
                <a:ea typeface="Calibri" panose="020F0502020204030204" pitchFamily="2" charset="0"/>
                <a:cs typeface="Calibri" panose="020F0502020204030204" pitchFamily="2" charset="0"/>
              </a:defRPr>
            </a:pPr>
            <a:r>
              <a:t>第五级</a:t>
            </a:r>
          </a:p>
        </p:txBody>
      </p:sp>
      <p:sp>
        <p:nvSpPr>
          <p:cNvPr id="4" name="日期占位符 3"/>
          <p:cNvSpPr>
            <a:spLocks noGrp="1" noChangeArrowheads="1"/>
          </p:cNvSpPr>
          <p:nvPr>
            <p:ph type="dt" sz="half" idx="2"/>
          </p:nvPr>
        </p:nvSpPr>
        <p:spPr>
          <a:xfrm>
            <a:off x="6286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defTabSz="337185">
              <a:defRPr sz="1200" b="0" i="0" u="none" strike="noStrike" kern="1" spc="0" baseline="0">
                <a:solidFill>
                  <a:srgbClr val="8C8C8C"/>
                </a:solidFill>
                <a:effectLst/>
                <a:latin typeface="Calibri" panose="020F0502020204030204" pitchFamily="2" charset="0"/>
                <a:ea typeface="Calibri" panose="020F0502020204030204" pitchFamily="2" charset="0"/>
                <a:cs typeface="Calibri" panose="020F0502020204030204" pitchFamily="2" charset="0"/>
              </a:defRPr>
            </a:pPr>
            <a:fld id="{3F5CF736-78D2-0901-9CE4-8E54B9AA6ADB}" type="datetime1">
              <a:rPr lang="zh-CN" altLang="en-US" sz="1200" kern="1" smtClean="0">
                <a:solidFill>
                  <a:srgbClr val="8C8C8C"/>
                </a:solidFill>
              </a:rPr>
              <a:pPr defTabSz="337185">
                <a:defRPr sz="1200" b="0" i="0" u="none" strike="noStrike" kern="1" spc="0" baseline="0">
                  <a:solidFill>
                    <a:srgbClr val="8C8C8C"/>
                  </a:solidFill>
                  <a:effectLst/>
                  <a:latin typeface="Calibri" panose="020F0502020204030204" pitchFamily="2" charset="0"/>
                  <a:ea typeface="Calibri" panose="020F0502020204030204" pitchFamily="2" charset="0"/>
                  <a:cs typeface="Calibri" panose="020F0502020204030204" pitchFamily="2" charset="0"/>
                </a:defRPr>
              </a:pPr>
              <a:t>2019/9/19</a:t>
            </a:fld>
            <a:endParaRPr lang="zh-CN" altLang="en-US" sz="1200" kern="1">
              <a:solidFill>
                <a:srgbClr val="8C8C8C"/>
              </a:solidFill>
            </a:endParaRPr>
          </a:p>
        </p:txBody>
      </p:sp>
      <p:sp>
        <p:nvSpPr>
          <p:cNvPr id="5" name="页脚占位符 4"/>
          <p:cNvSpPr>
            <a:spLocks noGrp="1" noChangeArrowheads="1"/>
          </p:cNvSpPr>
          <p:nvPr>
            <p:ph type="ftr" sz="quarter" idx="3"/>
          </p:nvPr>
        </p:nvSpPr>
        <p:spPr>
          <a:xfrm>
            <a:off x="3028950" y="6356351"/>
            <a:ext cx="30861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ctr" defTabSz="337185">
              <a:defRPr sz="1200" b="0" i="0" u="none" strike="noStrike" kern="1" spc="0" baseline="0">
                <a:solidFill>
                  <a:srgbClr val="8C8C8C"/>
                </a:solidFill>
                <a:effectLst/>
                <a:latin typeface="Calibri" panose="020F0502020204030204" pitchFamily="2" charset="0"/>
                <a:ea typeface="Calibri" panose="020F0502020204030204" pitchFamily="2" charset="0"/>
                <a:cs typeface="Calibri" panose="020F0502020204030204" pitchFamily="2" charset="0"/>
              </a:defRPr>
            </a:pPr>
            <a:endParaRPr lang="zh-CN" altLang="en-US" sz="1200" kern="1">
              <a:solidFill>
                <a:srgbClr val="8C8C8C"/>
              </a:solidFill>
            </a:endParaRPr>
          </a:p>
        </p:txBody>
      </p:sp>
      <p:sp>
        <p:nvSpPr>
          <p:cNvPr id="6" name="灯片编号占位符 5"/>
          <p:cNvSpPr>
            <a:spLocks noGrp="1" noChangeArrowheads="1"/>
          </p:cNvSpPr>
          <p:nvPr>
            <p:ph type="sldNum" sz="quarter" idx="4"/>
          </p:nvPr>
        </p:nvSpPr>
        <p:spPr>
          <a:xfrm>
            <a:off x="6457950" y="6356351"/>
            <a:ext cx="2057400" cy="365125"/>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lgn="r" defTabSz="337185">
              <a:defRPr sz="1200" b="0" i="0" u="none" strike="noStrike" kern="1" spc="0" baseline="0">
                <a:solidFill>
                  <a:srgbClr val="8C8C8C"/>
                </a:solidFill>
                <a:effectLst/>
                <a:latin typeface="Calibri" panose="020F0502020204030204" pitchFamily="2" charset="0"/>
                <a:ea typeface="Calibri" panose="020F0502020204030204" pitchFamily="2" charset="0"/>
                <a:cs typeface="Calibri" panose="020F0502020204030204" pitchFamily="2" charset="0"/>
              </a:defRPr>
            </a:pPr>
            <a:fld id="{3F5C9B43-0DD2-096D-9CE4-FB38D5AA6AAE}" type="slidenum">
              <a:rPr lang="en-US" altLang="zh-CN" sz="1200" kern="1" smtClean="0">
                <a:solidFill>
                  <a:srgbClr val="8C8C8C"/>
                </a:solidFill>
              </a:rPr>
              <a:pPr algn="r" defTabSz="337185">
                <a:defRPr sz="1200" b="0" i="0" u="none" strike="noStrike" kern="1" spc="0" baseline="0">
                  <a:solidFill>
                    <a:srgbClr val="8C8C8C"/>
                  </a:solidFill>
                  <a:effectLst/>
                  <a:latin typeface="Calibri" panose="020F0502020204030204" pitchFamily="2" charset="0"/>
                  <a:ea typeface="Calibri" panose="020F0502020204030204" pitchFamily="2" charset="0"/>
                  <a:cs typeface="Calibri" panose="020F0502020204030204" pitchFamily="2" charset="0"/>
                </a:defRPr>
              </a:pPr>
              <a:t>‹#›</a:t>
            </a:fld>
            <a:endParaRPr lang="en-US" altLang="zh-CN" sz="1200" kern="1">
              <a:solidFill>
                <a:srgbClr val="8C8C8C"/>
              </a:solidFill>
            </a:endParaRPr>
          </a:p>
        </p:txBody>
      </p:sp>
    </p:spTree>
    <p:extLst>
      <p:ext uri="{BB962C8B-B14F-4D97-AF65-F5344CB8AC3E}">
        <p14:creationId xmlns:p14="http://schemas.microsoft.com/office/powerpoint/2010/main" val="334219536"/>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hf sldNum="0" hdr="0" ftr="0" dt="0"/>
  <p:txStyles>
    <p:titleStyle>
      <a:lvl1pPr marL="0" marR="0" indent="0" algn="l" defTabSz="337185">
        <a:lnSpc>
          <a:spcPct val="90000"/>
        </a:lnSpc>
        <a:spcBef>
          <a:spcPts val="0"/>
        </a:spcBef>
        <a:spcAft>
          <a:spcPts val="0"/>
        </a:spcAft>
        <a:buNone/>
        <a:defRPr sz="4400" b="0" i="0" u="none" strike="noStrike" kern="1" spc="0" baseline="0">
          <a:solidFill>
            <a:schemeClr val="tx1"/>
          </a:solidFill>
          <a:effectLst/>
          <a:latin typeface="Calibri Light" panose="020F0302020204030204" pitchFamily="2" charset="0"/>
          <a:ea typeface="Calibri Light" panose="020F0302020204030204" pitchFamily="2" charset="0"/>
          <a:cs typeface="Calibri Light" panose="020F03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p:titleStyle>
    <p:bodyStyle>
      <a:lvl1pPr marL="171450" marR="0" indent="-171450" algn="l" defTabSz="337185">
        <a:lnSpc>
          <a:spcPct val="90000"/>
        </a:lnSpc>
        <a:spcBef>
          <a:spcPts val="750"/>
        </a:spcBef>
        <a:spcAft>
          <a:spcPts val="0"/>
        </a:spcAft>
        <a:buClrTx/>
        <a:buSzTx/>
        <a:buFont typeface="Arial" panose="020B0604020202020204" pitchFamily="34" charset="0"/>
        <a:buChar char="•"/>
        <a:defRPr sz="28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514350" marR="0" indent="-171450" algn="l" defTabSz="337185">
        <a:lnSpc>
          <a:spcPct val="90000"/>
        </a:lnSpc>
        <a:spcBef>
          <a:spcPts val="375"/>
        </a:spcBef>
        <a:spcAft>
          <a:spcPts val="0"/>
        </a:spcAft>
        <a:buClrTx/>
        <a:buSzTx/>
        <a:buFont typeface="Arial" panose="020B0604020202020204" pitchFamily="34" charset="0"/>
        <a:buChar char="•"/>
        <a:defRPr sz="18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857250" marR="0" indent="-171450" algn="l" defTabSz="337185">
        <a:lnSpc>
          <a:spcPct val="90000"/>
        </a:lnSpc>
        <a:spcBef>
          <a:spcPts val="375"/>
        </a:spcBef>
        <a:spcAft>
          <a:spcPts val="0"/>
        </a:spcAft>
        <a:buClrTx/>
        <a:buSzTx/>
        <a:buFont typeface="Arial" panose="020B0604020202020204" pitchFamily="34" charset="0"/>
        <a:buChar char="•"/>
        <a:defRPr sz="150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200150" marR="0" indent="-171450" algn="l" defTabSz="337185">
        <a:lnSpc>
          <a:spcPct val="90000"/>
        </a:lnSpc>
        <a:spcBef>
          <a:spcPts val="375"/>
        </a:spcBef>
        <a:spcAft>
          <a:spcPts val="0"/>
        </a:spcAft>
        <a:buClrTx/>
        <a:buSzTx/>
        <a:buFont typeface="Arial" panose="020B0604020202020204" pitchFamily="34" charset="0"/>
        <a:buChar char="•"/>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543050" marR="0" indent="-171450" algn="l" defTabSz="337185">
        <a:lnSpc>
          <a:spcPct val="90000"/>
        </a:lnSpc>
        <a:spcBef>
          <a:spcPts val="375"/>
        </a:spcBef>
        <a:spcAft>
          <a:spcPts val="0"/>
        </a:spcAft>
        <a:buClrTx/>
        <a:buSzTx/>
        <a:buFont typeface="Arial" panose="020B0604020202020204" pitchFamily="34" charset="0"/>
        <a:buChar char="•"/>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p:bodyStyle>
    <p:otherStyle>
      <a:lvl1pPr marL="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1pPr>
      <a:lvl2pPr marL="3429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2pPr>
      <a:lvl3pPr marL="6858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3pPr>
      <a:lvl4pPr marL="10287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4pPr>
      <a:lvl5pPr marL="1371600" marR="0" indent="0" algn="l" defTabSz="337185">
        <a:lnSpc>
          <a:spcPct val="100000"/>
        </a:lnSpc>
        <a:spcBef>
          <a:spcPts val="0"/>
        </a:spcBef>
        <a:spcAft>
          <a:spcPts val="0"/>
        </a:spcAft>
        <a:buNone/>
        <a:defRPr sz="1350" b="0" i="0" u="none" strike="noStrike" kern="1" spc="0" baseline="0">
          <a:solidFill>
            <a:schemeClr val="tx1"/>
          </a:solidFill>
          <a:effectLst/>
          <a:latin typeface="Calibri" panose="020F0502020204030204" pitchFamily="2" charset="0"/>
          <a:ea typeface="Calibri" panose="020F0502020204030204" pitchFamily="2" charset="0"/>
          <a:cs typeface="Calibri" panose="020F0502020204030204" pitchFamily="2" charset="0"/>
        </a:defRPr>
      </a:lvl5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19.wmf"/></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5.xml"/><Relationship Id="rId6" Type="http://schemas.openxmlformats.org/officeDocument/2006/relationships/image" Target="http://www.hongen.com/pc/diy/hard/hd/img/0009.gif" TargetMode="External"/><Relationship Id="rId5" Type="http://schemas.openxmlformats.org/officeDocument/2006/relationships/image" Target="../media/image25.png"/><Relationship Id="rId4" Type="http://schemas.openxmlformats.org/officeDocument/2006/relationships/image" Target="http://pic.sohuit.com/shoppic/jn-71910473419241.jp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 Id="rId5" Type="http://schemas.openxmlformats.org/officeDocument/2006/relationships/image" Target="../media/image29.wmf"/><Relationship Id="rId4" Type="http://schemas.openxmlformats.org/officeDocument/2006/relationships/hyperlink" Target="http://www.netac.com.cn/products/View.asp?CodeNo=00000017"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5.xml"/><Relationship Id="rId5" Type="http://schemas.openxmlformats.org/officeDocument/2006/relationships/image" Target="../media/image35.jpeg"/><Relationship Id="rId4" Type="http://schemas.openxmlformats.org/officeDocument/2006/relationships/hyperlink" Target="http://www.top-vision.com.cn/cn/product/product_list.asp?ID=21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8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46.png"/><Relationship Id="rId7" Type="http://schemas.openxmlformats.org/officeDocument/2006/relationships/diagramData" Target="../diagrams/data1.xml"/><Relationship Id="rId2" Type="http://schemas.openxmlformats.org/officeDocument/2006/relationships/image" Target="../media/image38.png"/><Relationship Id="rId1" Type="http://schemas.openxmlformats.org/officeDocument/2006/relationships/slideLayout" Target="../slideLayouts/slideLayout85.xml"/><Relationship Id="rId6" Type="http://schemas.openxmlformats.org/officeDocument/2006/relationships/image" Target="../media/image49.png"/><Relationship Id="rId11" Type="http://schemas.microsoft.com/office/2007/relationships/diagramDrawing" Target="../diagrams/drawing1.xml"/><Relationship Id="rId5" Type="http://schemas.openxmlformats.org/officeDocument/2006/relationships/image" Target="../media/image48.png"/><Relationship Id="rId10" Type="http://schemas.openxmlformats.org/officeDocument/2006/relationships/diagramColors" Target="../diagrams/colors1.xml"/><Relationship Id="rId4" Type="http://schemas.openxmlformats.org/officeDocument/2006/relationships/image" Target="../media/image47.png"/><Relationship Id="rId9"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http://www.computerhistory.org/timeline/graphics/1954_first_prod_si_q.jpg"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1412776"/>
            <a:ext cx="7772400" cy="1975104"/>
          </a:xfrm>
        </p:spPr>
        <p:txBody>
          <a:bodyPr>
            <a:normAutofit/>
          </a:bodyPr>
          <a:lstStyle/>
          <a:p>
            <a:r>
              <a:rPr lang="en-US" altLang="zh-CN" sz="6000" dirty="0"/>
              <a:t>Chapter </a:t>
            </a:r>
            <a:r>
              <a:rPr lang="en-US" altLang="zh-CN" sz="6000" dirty="0" smtClean="0"/>
              <a:t>1</a:t>
            </a:r>
            <a:br>
              <a:rPr lang="en-US" altLang="zh-CN" sz="6000" dirty="0" smtClean="0"/>
            </a:br>
            <a:r>
              <a:rPr lang="zh-CN" altLang="en-US" sz="6000" b="1" dirty="0" smtClean="0"/>
              <a:t>计算系统概述</a:t>
            </a:r>
            <a:endParaRPr lang="zh-CN" altLang="en-US" sz="6000" b="1" dirty="0"/>
          </a:p>
        </p:txBody>
      </p:sp>
    </p:spTree>
  </p:cSld>
  <p:clrMapOvr>
    <a:masterClrMapping/>
  </p:clrMapOvr>
  <p:transition>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052736"/>
            <a:ext cx="4680520" cy="4948790"/>
          </a:xfrm>
        </p:spPr>
        <p:txBody>
          <a:bodyPr>
            <a:normAutofit/>
          </a:bodyPr>
          <a:lstStyle/>
          <a:p>
            <a:r>
              <a:rPr lang="en-US" altLang="zh-CN" dirty="0" smtClean="0"/>
              <a:t>1963</a:t>
            </a:r>
            <a:r>
              <a:rPr lang="zh-CN" altLang="en-US" dirty="0" smtClean="0"/>
              <a:t>～</a:t>
            </a:r>
            <a:r>
              <a:rPr lang="en-US" altLang="zh-CN" dirty="0" smtClean="0"/>
              <a:t>1975 </a:t>
            </a:r>
            <a:r>
              <a:rPr lang="zh-CN" altLang="en-US" dirty="0" smtClean="0"/>
              <a:t>（第三代）</a:t>
            </a:r>
            <a:r>
              <a:rPr lang="en-US" altLang="zh-CN" dirty="0" smtClean="0"/>
              <a:t>  </a:t>
            </a:r>
            <a:r>
              <a:rPr lang="zh-CN" altLang="en-US" dirty="0" smtClean="0"/>
              <a:t>集成电路（</a:t>
            </a:r>
            <a:r>
              <a:rPr lang="en-US" altLang="zh-CN" dirty="0" smtClean="0"/>
              <a:t>Integrated </a:t>
            </a:r>
            <a:r>
              <a:rPr lang="en-US" altLang="zh-CN" dirty="0" err="1" smtClean="0"/>
              <a:t>Circuit,IC</a:t>
            </a:r>
            <a:r>
              <a:rPr lang="zh-CN" altLang="en-US" dirty="0" smtClean="0"/>
              <a:t>）</a:t>
            </a:r>
            <a:endParaRPr lang="en-US" altLang="zh-CN" dirty="0" smtClean="0"/>
          </a:p>
          <a:p>
            <a:pPr lvl="1">
              <a:defRPr/>
            </a:pPr>
            <a:r>
              <a:rPr lang="en-US" altLang="zh-CN" sz="2400" dirty="0"/>
              <a:t>1958</a:t>
            </a:r>
            <a:r>
              <a:rPr lang="zh-CN" altLang="en-US" sz="2400" dirty="0"/>
              <a:t>年发明了集成电路</a:t>
            </a:r>
          </a:p>
          <a:p>
            <a:pPr lvl="1">
              <a:defRPr/>
            </a:pPr>
            <a:r>
              <a:rPr lang="zh-CN" altLang="en-US" dirty="0">
                <a:solidFill>
                  <a:srgbClr val="0000FF"/>
                </a:solidFill>
                <a:latin typeface="楷体" panose="02010609060101010101" pitchFamily="49" charset="-122"/>
              </a:rPr>
              <a:t>摩尔博士</a:t>
            </a:r>
            <a:r>
              <a:rPr lang="zh-CN" altLang="en-US" dirty="0">
                <a:latin typeface="楷体" panose="02010609060101010101" pitchFamily="49" charset="-122"/>
              </a:rPr>
              <a:t>预言</a:t>
            </a:r>
            <a:r>
              <a:rPr lang="en-US" altLang="zh-CN" dirty="0">
                <a:latin typeface="楷体" panose="02010609060101010101" pitchFamily="49" charset="-122"/>
              </a:rPr>
              <a:t>IC</a:t>
            </a:r>
            <a:r>
              <a:rPr lang="zh-CN" altLang="en-US" dirty="0">
                <a:latin typeface="楷体" panose="02010609060101010101" pitchFamily="49" charset="-122"/>
              </a:rPr>
              <a:t>上能被集成的晶体管数目将会以每</a:t>
            </a:r>
            <a:r>
              <a:rPr lang="en-US" altLang="zh-CN" dirty="0">
                <a:solidFill>
                  <a:srgbClr val="0000FF"/>
                </a:solidFill>
                <a:latin typeface="楷体" panose="02010609060101010101" pitchFamily="49" charset="-122"/>
              </a:rPr>
              <a:t>18</a:t>
            </a:r>
            <a:r>
              <a:rPr lang="zh-CN" altLang="en-US" dirty="0">
                <a:solidFill>
                  <a:srgbClr val="0000FF"/>
                </a:solidFill>
                <a:latin typeface="楷体" panose="02010609060101010101" pitchFamily="49" charset="-122"/>
              </a:rPr>
              <a:t>个月翻一番的速度</a:t>
            </a:r>
            <a:r>
              <a:rPr lang="zh-CN" altLang="en-US" dirty="0">
                <a:latin typeface="楷体" panose="02010609060101010101" pitchFamily="49" charset="-122"/>
              </a:rPr>
              <a:t>稳定</a:t>
            </a:r>
            <a:r>
              <a:rPr lang="zh-CN" altLang="en-US" dirty="0" smtClean="0">
                <a:latin typeface="楷体" panose="02010609060101010101" pitchFamily="49" charset="-122"/>
              </a:rPr>
              <a:t>增长</a:t>
            </a:r>
            <a:r>
              <a:rPr lang="en-US" altLang="zh-CN" dirty="0" smtClean="0">
                <a:solidFill>
                  <a:srgbClr val="0000FF"/>
                </a:solidFill>
                <a:latin typeface="楷体" panose="02010609060101010101" pitchFamily="49" charset="-122"/>
              </a:rPr>
              <a:t>—</a:t>
            </a:r>
            <a:r>
              <a:rPr lang="zh-CN" altLang="en-US" dirty="0">
                <a:solidFill>
                  <a:srgbClr val="0000FF"/>
                </a:solidFill>
                <a:latin typeface="楷体" panose="02010609060101010101" pitchFamily="49" charset="-122"/>
              </a:rPr>
              <a:t>摩尔</a:t>
            </a:r>
            <a:r>
              <a:rPr lang="zh-CN" altLang="en-US" dirty="0" smtClean="0">
                <a:solidFill>
                  <a:srgbClr val="0000FF"/>
                </a:solidFill>
                <a:latin typeface="楷体" panose="02010609060101010101" pitchFamily="49" charset="-122"/>
              </a:rPr>
              <a:t>法则</a:t>
            </a:r>
            <a:endParaRPr lang="en-US" altLang="zh-CN" dirty="0" smtClean="0">
              <a:solidFill>
                <a:srgbClr val="0000FF"/>
              </a:solidFill>
              <a:latin typeface="楷体" panose="02010609060101010101" pitchFamily="49" charset="-122"/>
            </a:endParaRPr>
          </a:p>
          <a:p>
            <a:r>
              <a:rPr lang="en-US" altLang="zh-CN" dirty="0" smtClean="0"/>
              <a:t>1975</a:t>
            </a:r>
            <a:r>
              <a:rPr lang="zh-CN" altLang="en-US" dirty="0" smtClean="0"/>
              <a:t>～至今（第四代）大规模集成电路（</a:t>
            </a:r>
            <a:r>
              <a:rPr lang="en-US" altLang="zh-CN" dirty="0" smtClean="0"/>
              <a:t>LSIC</a:t>
            </a:r>
            <a:r>
              <a:rPr lang="zh-CN" altLang="en-US" dirty="0" smtClean="0"/>
              <a:t>）</a:t>
            </a:r>
            <a:endParaRPr lang="en-US" altLang="zh-CN" dirty="0" smtClean="0"/>
          </a:p>
          <a:p>
            <a:pPr lvl="1"/>
            <a:r>
              <a:rPr lang="en-US" altLang="zh-CN" dirty="0" smtClean="0"/>
              <a:t>PC</a:t>
            </a:r>
          </a:p>
          <a:p>
            <a:pPr lvl="1"/>
            <a:r>
              <a:rPr lang="en-US" altLang="zh-CN" dirty="0" smtClean="0"/>
              <a:t>Intel  and  Microsoft</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10</a:t>
            </a:fld>
            <a:endParaRPr lang="zh-CN" altLang="en-US" dirty="0"/>
          </a:p>
        </p:txBody>
      </p:sp>
      <p:grpSp>
        <p:nvGrpSpPr>
          <p:cNvPr id="7" name="组合 4"/>
          <p:cNvGrpSpPr>
            <a:grpSpLocks/>
          </p:cNvGrpSpPr>
          <p:nvPr/>
        </p:nvGrpSpPr>
        <p:grpSpPr bwMode="auto">
          <a:xfrm rot="483226">
            <a:off x="6007605" y="981170"/>
            <a:ext cx="1975526" cy="1741967"/>
            <a:chOff x="855191" y="2591783"/>
            <a:chExt cx="2111746" cy="1984387"/>
          </a:xfrm>
        </p:grpSpPr>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017" y="4013888"/>
              <a:ext cx="2014920" cy="56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191" y="2591783"/>
              <a:ext cx="21050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11"/>
          <p:cNvGrpSpPr>
            <a:grpSpLocks/>
          </p:cNvGrpSpPr>
          <p:nvPr/>
        </p:nvGrpSpPr>
        <p:grpSpPr bwMode="auto">
          <a:xfrm>
            <a:off x="5345102" y="2852936"/>
            <a:ext cx="3403362" cy="3764173"/>
            <a:chOff x="5214197" y="1223306"/>
            <a:chExt cx="3905250" cy="5204355"/>
          </a:xfrm>
        </p:grpSpPr>
        <p:grpSp>
          <p:nvGrpSpPr>
            <p:cNvPr id="12" name="组合 6"/>
            <p:cNvGrpSpPr>
              <a:grpSpLocks/>
            </p:cNvGrpSpPr>
            <p:nvPr/>
          </p:nvGrpSpPr>
          <p:grpSpPr bwMode="auto">
            <a:xfrm>
              <a:off x="5214197" y="1223306"/>
              <a:ext cx="3905250" cy="5204355"/>
              <a:chOff x="5167848" y="1441172"/>
              <a:chExt cx="3905250" cy="5204355"/>
            </a:xfrm>
          </p:grpSpPr>
          <p:pic>
            <p:nvPicPr>
              <p:cNvPr id="1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848" y="2010027"/>
                <a:ext cx="39052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7848" y="4867527"/>
                <a:ext cx="2624137"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0154" y="1441172"/>
                <a:ext cx="25606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10"/>
            <p:cNvGrpSpPr>
              <a:grpSpLocks/>
            </p:cNvGrpSpPr>
            <p:nvPr/>
          </p:nvGrpSpPr>
          <p:grpSpPr bwMode="auto">
            <a:xfrm>
              <a:off x="7838334" y="4077072"/>
              <a:ext cx="766114" cy="1873917"/>
              <a:chOff x="7838334" y="4077072"/>
              <a:chExt cx="766114" cy="1873917"/>
            </a:xfrm>
          </p:grpSpPr>
          <p:cxnSp>
            <p:nvCxnSpPr>
              <p:cNvPr id="14" name="曲线连接符 13"/>
              <p:cNvCxnSpPr/>
              <p:nvPr/>
            </p:nvCxnSpPr>
            <p:spPr>
              <a:xfrm flipV="1">
                <a:off x="7838334" y="4076334"/>
                <a:ext cx="766763" cy="1462237"/>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9"/>
              <p:cNvSpPr>
                <a:spLocks noChangeArrowheads="1"/>
              </p:cNvSpPr>
              <p:nvPr/>
            </p:nvSpPr>
            <p:spPr bwMode="auto">
              <a:xfrm>
                <a:off x="7898225" y="5581657"/>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itchFamily="18" charset="0"/>
                    <a:ea typeface="宋体" pitchFamily="2" charset="-122"/>
                  </a:defRPr>
                </a:lvl1pPr>
                <a:lvl2pPr marL="742950" indent="-285750">
                  <a:defRPr>
                    <a:solidFill>
                      <a:schemeClr val="tx1"/>
                    </a:solidFill>
                    <a:latin typeface="Constantia" pitchFamily="18" charset="0"/>
                    <a:ea typeface="宋体" pitchFamily="2" charset="-122"/>
                  </a:defRPr>
                </a:lvl2pPr>
                <a:lvl3pPr marL="1143000" indent="-228600">
                  <a:defRPr>
                    <a:solidFill>
                      <a:schemeClr val="tx1"/>
                    </a:solidFill>
                    <a:latin typeface="Constantia" pitchFamily="18" charset="0"/>
                    <a:ea typeface="宋体" pitchFamily="2" charset="-122"/>
                  </a:defRPr>
                </a:lvl3pPr>
                <a:lvl4pPr marL="1600200" indent="-228600">
                  <a:defRPr>
                    <a:solidFill>
                      <a:schemeClr val="tx1"/>
                    </a:solidFill>
                    <a:latin typeface="Constantia" pitchFamily="18" charset="0"/>
                    <a:ea typeface="宋体" pitchFamily="2" charset="-122"/>
                  </a:defRPr>
                </a:lvl4pPr>
                <a:lvl5pPr marL="2057400" indent="-228600">
                  <a:defRPr>
                    <a:solidFill>
                      <a:schemeClr val="tx1"/>
                    </a:solidFill>
                    <a:latin typeface="Constantia" pitchFamily="18" charset="0"/>
                    <a:ea typeface="宋体" pitchFamily="2" charset="-122"/>
                  </a:defRPr>
                </a:lvl5pPr>
                <a:lvl6pPr marL="2514600" indent="-228600" fontAlgn="base">
                  <a:spcBef>
                    <a:spcPct val="0"/>
                  </a:spcBef>
                  <a:spcAft>
                    <a:spcPct val="0"/>
                  </a:spcAft>
                  <a:defRPr>
                    <a:solidFill>
                      <a:schemeClr val="tx1"/>
                    </a:solidFill>
                    <a:latin typeface="Constantia" pitchFamily="18" charset="0"/>
                    <a:ea typeface="宋体" pitchFamily="2" charset="-122"/>
                  </a:defRPr>
                </a:lvl6pPr>
                <a:lvl7pPr marL="2971800" indent="-228600" fontAlgn="base">
                  <a:spcBef>
                    <a:spcPct val="0"/>
                  </a:spcBef>
                  <a:spcAft>
                    <a:spcPct val="0"/>
                  </a:spcAft>
                  <a:defRPr>
                    <a:solidFill>
                      <a:schemeClr val="tx1"/>
                    </a:solidFill>
                    <a:latin typeface="Constantia" pitchFamily="18" charset="0"/>
                    <a:ea typeface="宋体" pitchFamily="2" charset="-122"/>
                  </a:defRPr>
                </a:lvl7pPr>
                <a:lvl8pPr marL="3429000" indent="-228600" fontAlgn="base">
                  <a:spcBef>
                    <a:spcPct val="0"/>
                  </a:spcBef>
                  <a:spcAft>
                    <a:spcPct val="0"/>
                  </a:spcAft>
                  <a:defRPr>
                    <a:solidFill>
                      <a:schemeClr val="tx1"/>
                    </a:solidFill>
                    <a:latin typeface="Constantia" pitchFamily="18" charset="0"/>
                    <a:ea typeface="宋体" pitchFamily="2" charset="-122"/>
                  </a:defRPr>
                </a:lvl8pPr>
                <a:lvl9pPr marL="3886200" indent="-228600" fontAlgn="base">
                  <a:spcBef>
                    <a:spcPct val="0"/>
                  </a:spcBef>
                  <a:spcAft>
                    <a:spcPct val="0"/>
                  </a:spcAft>
                  <a:defRPr>
                    <a:solidFill>
                      <a:schemeClr val="tx1"/>
                    </a:solidFill>
                    <a:latin typeface="Constantia" pitchFamily="18" charset="0"/>
                    <a:ea typeface="宋体" pitchFamily="2" charset="-122"/>
                  </a:defRPr>
                </a:lvl9pPr>
              </a:lstStyle>
              <a:p>
                <a:r>
                  <a:rPr lang="zh-CN" altLang="en-US"/>
                  <a:t>主板</a:t>
                </a:r>
                <a:endParaRPr lang="en-US" altLang="zh-CN"/>
              </a:p>
            </p:txBody>
          </p:sp>
        </p:grpSp>
      </p:grpSp>
    </p:spTree>
    <p:extLst>
      <p:ext uri="{BB962C8B-B14F-4D97-AF65-F5344CB8AC3E}">
        <p14:creationId xmlns:p14="http://schemas.microsoft.com/office/powerpoint/2010/main" val="155361795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412776"/>
            <a:ext cx="8136904" cy="5112568"/>
          </a:xfrm>
        </p:spPr>
        <p:txBody>
          <a:bodyPr>
            <a:normAutofit fontScale="92500" lnSpcReduction="20000"/>
          </a:bodyPr>
          <a:lstStyle/>
          <a:p>
            <a:pPr>
              <a:lnSpc>
                <a:spcPct val="110000"/>
              </a:lnSpc>
            </a:pPr>
            <a:r>
              <a:rPr lang="zh-CN" altLang="zh-CN" sz="2600" b="1" dirty="0" smtClean="0">
                <a:latin typeface="华文楷体" pitchFamily="2" charset="-122"/>
              </a:rPr>
              <a:t>第一代</a:t>
            </a:r>
            <a:r>
              <a:rPr lang="zh-CN" altLang="en-US" sz="2600" b="1" dirty="0" smtClean="0">
                <a:latin typeface="华文楷体" pitchFamily="2" charset="-122"/>
              </a:rPr>
              <a:t>计算机时期</a:t>
            </a:r>
            <a:endParaRPr lang="en-US" altLang="zh-CN" sz="2600" b="1" dirty="0" smtClean="0">
              <a:latin typeface="华文楷体" pitchFamily="2" charset="-122"/>
            </a:endParaRPr>
          </a:p>
          <a:p>
            <a:pPr lvl="1">
              <a:lnSpc>
                <a:spcPct val="110000"/>
              </a:lnSpc>
            </a:pPr>
            <a:r>
              <a:rPr lang="zh-CN" altLang="zh-CN" sz="2200" dirty="0" smtClean="0">
                <a:latin typeface="华文楷体" pitchFamily="2" charset="-122"/>
              </a:rPr>
              <a:t>用机器语言编写的</a:t>
            </a:r>
            <a:endParaRPr lang="en-US" altLang="zh-CN" sz="2200" dirty="0" smtClean="0">
              <a:latin typeface="华文楷体" pitchFamily="2" charset="-122"/>
            </a:endParaRPr>
          </a:p>
          <a:p>
            <a:pPr lvl="1">
              <a:lnSpc>
                <a:spcPct val="110000"/>
              </a:lnSpc>
            </a:pPr>
            <a:r>
              <a:rPr lang="zh-CN" altLang="zh-CN" sz="2400" dirty="0" smtClean="0">
                <a:latin typeface="华文楷体" pitchFamily="2" charset="-122"/>
              </a:rPr>
              <a:t>不同的计算机使用不同的机器语言，程序员必须记住每条及其语言指令的二进制数字组合</a:t>
            </a:r>
            <a:endParaRPr lang="en-US" altLang="zh-CN" sz="2400" dirty="0" smtClean="0">
              <a:latin typeface="华文楷体" pitchFamily="2" charset="-122"/>
            </a:endParaRPr>
          </a:p>
          <a:p>
            <a:pPr lvl="1">
              <a:lnSpc>
                <a:spcPct val="110000"/>
              </a:lnSpc>
            </a:pPr>
            <a:r>
              <a:rPr lang="zh-CN" altLang="zh-CN" sz="2400" dirty="0" smtClean="0"/>
              <a:t>末期出现了汇编语言</a:t>
            </a:r>
            <a:endParaRPr lang="en-US" altLang="zh-CN" sz="2400" dirty="0" smtClean="0"/>
          </a:p>
          <a:p>
            <a:pPr>
              <a:lnSpc>
                <a:spcPct val="110000"/>
              </a:lnSpc>
            </a:pPr>
            <a:r>
              <a:rPr lang="zh-CN" altLang="zh-CN" sz="2600" b="1" dirty="0" smtClean="0">
                <a:latin typeface="华文楷体" pitchFamily="2" charset="-122"/>
              </a:rPr>
              <a:t>第二代</a:t>
            </a:r>
            <a:r>
              <a:rPr lang="zh-CN" altLang="en-US" b="1" dirty="0">
                <a:latin typeface="华文楷体" pitchFamily="2" charset="-122"/>
              </a:rPr>
              <a:t>计算机时期</a:t>
            </a:r>
            <a:endParaRPr lang="en-US" altLang="zh-CN" b="1" dirty="0">
              <a:latin typeface="华文楷体" pitchFamily="2" charset="-122"/>
            </a:endParaRPr>
          </a:p>
          <a:p>
            <a:pPr lvl="1">
              <a:lnSpc>
                <a:spcPct val="110000"/>
              </a:lnSpc>
            </a:pPr>
            <a:r>
              <a:rPr lang="zh-CN" altLang="zh-CN" sz="2400" dirty="0" smtClean="0"/>
              <a:t>开始使用高级程序设计语言</a:t>
            </a:r>
            <a:r>
              <a:rPr lang="zh-CN" altLang="en-US" sz="2400" dirty="0" smtClean="0"/>
              <a:t>，如</a:t>
            </a:r>
            <a:r>
              <a:rPr lang="en-US" altLang="zh-CN" sz="2400" dirty="0" smtClean="0"/>
              <a:t>FORTRAN</a:t>
            </a:r>
            <a:r>
              <a:rPr lang="zh-CN" altLang="en-US" sz="2400" dirty="0" smtClean="0"/>
              <a:t>（</a:t>
            </a:r>
            <a:r>
              <a:rPr lang="zh-CN" altLang="zh-CN" sz="2400" dirty="0" smtClean="0"/>
              <a:t>用于科学与工程计算</a:t>
            </a:r>
            <a:r>
              <a:rPr lang="zh-CN" altLang="en-US" sz="2400" dirty="0" smtClean="0"/>
              <a:t>），</a:t>
            </a:r>
            <a:r>
              <a:rPr lang="en-US" altLang="zh-CN" sz="2400" dirty="0" smtClean="0"/>
              <a:t>COBOL</a:t>
            </a:r>
            <a:r>
              <a:rPr lang="zh-CN" altLang="en-US" sz="2400" dirty="0" smtClean="0"/>
              <a:t>（</a:t>
            </a:r>
            <a:r>
              <a:rPr lang="zh-CN" altLang="zh-CN" sz="2400" dirty="0" smtClean="0"/>
              <a:t>商业应用程序设计</a:t>
            </a:r>
            <a:r>
              <a:rPr lang="zh-CN" altLang="en-US" sz="2400" dirty="0" smtClean="0"/>
              <a:t>）</a:t>
            </a:r>
            <a:endParaRPr lang="en-US" altLang="zh-CN" sz="2400" dirty="0" smtClean="0"/>
          </a:p>
          <a:p>
            <a:pPr lvl="1">
              <a:lnSpc>
                <a:spcPct val="110000"/>
              </a:lnSpc>
            </a:pPr>
            <a:r>
              <a:rPr lang="zh-CN" altLang="en-US" sz="2400" dirty="0" smtClean="0"/>
              <a:t>脱离硬件束缚，软件不再捆绑硬件销售</a:t>
            </a:r>
            <a:endParaRPr lang="en-US" altLang="zh-CN" sz="2400" dirty="0" smtClean="0"/>
          </a:p>
          <a:p>
            <a:pPr>
              <a:lnSpc>
                <a:spcPct val="110000"/>
              </a:lnSpc>
            </a:pPr>
            <a:r>
              <a:rPr lang="zh-CN" altLang="zh-CN" sz="2600" b="1" dirty="0" smtClean="0">
                <a:latin typeface="华文楷体" pitchFamily="2" charset="-122"/>
              </a:rPr>
              <a:t>第三代</a:t>
            </a:r>
            <a:r>
              <a:rPr lang="zh-CN" altLang="en-US" b="1" dirty="0">
                <a:latin typeface="华文楷体" pitchFamily="2" charset="-122"/>
              </a:rPr>
              <a:t>计算机时期</a:t>
            </a:r>
            <a:endParaRPr lang="en-US" altLang="zh-CN" b="1" dirty="0">
              <a:latin typeface="华文楷体" pitchFamily="2" charset="-122"/>
            </a:endParaRPr>
          </a:p>
          <a:p>
            <a:pPr lvl="1">
              <a:lnSpc>
                <a:spcPct val="110000"/>
              </a:lnSpc>
            </a:pPr>
            <a:r>
              <a:rPr lang="zh-CN" altLang="en-US" dirty="0" smtClean="0"/>
              <a:t>出现</a:t>
            </a:r>
            <a:r>
              <a:rPr lang="zh-CN" altLang="en-US" dirty="0"/>
              <a:t>了</a:t>
            </a:r>
            <a:r>
              <a:rPr lang="zh-CN" altLang="zh-CN" sz="2400" dirty="0" smtClean="0"/>
              <a:t>操作系统</a:t>
            </a:r>
            <a:r>
              <a:rPr lang="zh-CN" altLang="en-US" sz="2400" dirty="0" smtClean="0"/>
              <a:t>（单任务的操作系统）</a:t>
            </a:r>
            <a:endParaRPr lang="en-US" altLang="zh-CN" sz="2400" dirty="0" smtClean="0"/>
          </a:p>
          <a:p>
            <a:pPr lvl="1">
              <a:lnSpc>
                <a:spcPct val="110000"/>
              </a:lnSpc>
            </a:pPr>
            <a:r>
              <a:rPr lang="zh-CN" altLang="zh-CN" sz="2400" dirty="0"/>
              <a:t>出现了大量的程序设计高级语言和专门求解某一个问题的软件包，例如著名的统计软件</a:t>
            </a:r>
            <a:r>
              <a:rPr lang="en-US" altLang="zh-CN" sz="2400" dirty="0" smtClean="0"/>
              <a:t>SPSS</a:t>
            </a:r>
            <a:endParaRPr lang="en-US" altLang="zh-CN" sz="2400" dirty="0"/>
          </a:p>
          <a:p>
            <a:pPr lvl="1">
              <a:lnSpc>
                <a:spcPct val="110000"/>
              </a:lnSpc>
            </a:pPr>
            <a:r>
              <a:rPr lang="zh-CN" altLang="en-US" sz="2400" dirty="0"/>
              <a:t>计算机的使用从专业到</a:t>
            </a:r>
            <a:r>
              <a:rPr lang="zh-CN" altLang="en-US" sz="2400" dirty="0" smtClean="0"/>
              <a:t>普通用户</a:t>
            </a:r>
            <a:endParaRPr lang="zh-CN" altLang="en-US" sz="2400"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11</a:t>
            </a:fld>
            <a:endParaRPr lang="zh-CN" altLang="en-US" dirty="0"/>
          </a:p>
        </p:txBody>
      </p:sp>
      <p:sp>
        <p:nvSpPr>
          <p:cNvPr id="6" name="标题 1"/>
          <p:cNvSpPr>
            <a:spLocks noGrp="1"/>
          </p:cNvSpPr>
          <p:nvPr>
            <p:ph type="title"/>
          </p:nvPr>
        </p:nvSpPr>
        <p:spPr>
          <a:xfrm>
            <a:off x="827584" y="548680"/>
            <a:ext cx="7772400" cy="770384"/>
          </a:xfrm>
        </p:spPr>
        <p:txBody>
          <a:bodyPr/>
          <a:lstStyle/>
          <a:p>
            <a:r>
              <a:rPr lang="en-US" altLang="zh-CN" sz="4800" dirty="0" smtClean="0"/>
              <a:t>1.2.2 </a:t>
            </a:r>
            <a:r>
              <a:rPr lang="zh-CN" altLang="en-US" sz="4800" dirty="0" smtClean="0"/>
              <a:t>软件的进化</a:t>
            </a:r>
            <a:endParaRPr lang="zh-CN" altLang="en-US" sz="4800" dirty="0"/>
          </a:p>
        </p:txBody>
      </p:sp>
    </p:spTree>
    <p:extLst>
      <p:ext uri="{BB962C8B-B14F-4D97-AF65-F5344CB8AC3E}">
        <p14:creationId xmlns:p14="http://schemas.microsoft.com/office/powerpoint/2010/main" val="4033366797"/>
      </p:ext>
    </p:extLst>
  </p:cSld>
  <p:clrMapOvr>
    <a:masterClrMapping/>
  </p:clrMapOvr>
  <p:transition>
    <p:wedg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052736"/>
            <a:ext cx="8280920" cy="4680520"/>
          </a:xfrm>
        </p:spPr>
        <p:txBody>
          <a:bodyPr>
            <a:normAutofit/>
          </a:bodyPr>
          <a:lstStyle/>
          <a:p>
            <a:pPr>
              <a:lnSpc>
                <a:spcPct val="110000"/>
              </a:lnSpc>
            </a:pPr>
            <a:r>
              <a:rPr lang="zh-CN" altLang="zh-CN" sz="2600" b="1" dirty="0" smtClean="0">
                <a:latin typeface="华文楷体" pitchFamily="2" charset="-122"/>
              </a:rPr>
              <a:t>第四代</a:t>
            </a:r>
            <a:r>
              <a:rPr lang="zh-CN" altLang="en-US" b="1" dirty="0">
                <a:latin typeface="华文楷体" pitchFamily="2" charset="-122"/>
              </a:rPr>
              <a:t>计算机时期</a:t>
            </a:r>
            <a:endParaRPr lang="en-US" altLang="zh-CN" b="1" dirty="0">
              <a:latin typeface="华文楷体" pitchFamily="2" charset="-122"/>
            </a:endParaRPr>
          </a:p>
          <a:p>
            <a:pPr lvl="1"/>
            <a:r>
              <a:rPr lang="zh-CN" altLang="zh-CN" sz="2400" dirty="0" smtClean="0"/>
              <a:t>更好用、更强大的操作系统被开发了出来</a:t>
            </a:r>
            <a:r>
              <a:rPr lang="zh-CN" altLang="en-US" sz="2400" dirty="0" smtClean="0"/>
              <a:t>，如</a:t>
            </a:r>
            <a:r>
              <a:rPr lang="en-US" altLang="zh-CN" sz="2400" dirty="0" smtClean="0"/>
              <a:t>PC</a:t>
            </a:r>
            <a:r>
              <a:rPr lang="zh-CN" altLang="en-US" sz="2400" dirty="0" smtClean="0"/>
              <a:t>机上的</a:t>
            </a:r>
            <a:r>
              <a:rPr lang="en-US" altLang="zh-CN" sz="2400" dirty="0" smtClean="0"/>
              <a:t>DOS</a:t>
            </a:r>
            <a:r>
              <a:rPr lang="zh-CN" altLang="en-US" sz="2400" dirty="0" smtClean="0"/>
              <a:t>系统及</a:t>
            </a:r>
            <a:r>
              <a:rPr lang="en-US" altLang="zh-CN" sz="2400" dirty="0" smtClean="0"/>
              <a:t>Macintosh</a:t>
            </a:r>
            <a:r>
              <a:rPr lang="zh-CN" altLang="zh-CN" sz="2400" dirty="0" smtClean="0"/>
              <a:t>机的</a:t>
            </a:r>
            <a:r>
              <a:rPr lang="en-US" altLang="zh-CN" sz="2400" dirty="0" smtClean="0"/>
              <a:t>OS(</a:t>
            </a:r>
            <a:r>
              <a:rPr lang="zh-CN" altLang="en-US" sz="2400" dirty="0" smtClean="0"/>
              <a:t>图形用户界面，</a:t>
            </a:r>
            <a:r>
              <a:rPr lang="zh-CN" altLang="zh-CN" sz="2400" dirty="0" smtClean="0"/>
              <a:t>彻底改变了人机交互的方式</a:t>
            </a:r>
            <a:r>
              <a:rPr lang="zh-CN" altLang="en-US" sz="2400" dirty="0" smtClean="0"/>
              <a:t>）</a:t>
            </a:r>
            <a:endParaRPr lang="en-US" altLang="zh-CN" sz="2400" dirty="0" smtClean="0"/>
          </a:p>
          <a:p>
            <a:pPr lvl="1"/>
            <a:r>
              <a:rPr lang="zh-CN" altLang="zh-CN" sz="2400" dirty="0">
                <a:latin typeface="楷体" panose="02010609060101010101" pitchFamily="49" charset="-122"/>
              </a:rPr>
              <a:t>出现了结构化程序</a:t>
            </a:r>
            <a:r>
              <a:rPr lang="zh-CN" altLang="zh-CN" sz="2400" dirty="0" smtClean="0">
                <a:latin typeface="楷体" panose="02010609060101010101" pitchFamily="49" charset="-122"/>
              </a:rPr>
              <a:t>设计</a:t>
            </a:r>
            <a:r>
              <a:rPr lang="zh-CN" altLang="en-US" sz="2400" dirty="0" smtClean="0">
                <a:latin typeface="楷体" panose="02010609060101010101" pitchFamily="49" charset="-122"/>
              </a:rPr>
              <a:t>语言，</a:t>
            </a:r>
            <a:r>
              <a:rPr lang="zh-CN" altLang="en-US" sz="2400" dirty="0">
                <a:latin typeface="楷体" panose="02010609060101010101" pitchFamily="49" charset="-122"/>
              </a:rPr>
              <a:t>如：</a:t>
            </a:r>
            <a:r>
              <a:rPr lang="en-US" altLang="zh-CN" sz="2400" dirty="0">
                <a:latin typeface="楷体" panose="02010609060101010101" pitchFamily="49" charset="-122"/>
              </a:rPr>
              <a:t>Pascal</a:t>
            </a:r>
            <a:r>
              <a:rPr lang="zh-CN" altLang="en-US" sz="2400" dirty="0">
                <a:latin typeface="楷体" panose="02010609060101010101" pitchFamily="49" charset="-122"/>
              </a:rPr>
              <a:t>，</a:t>
            </a:r>
            <a:r>
              <a:rPr lang="en-US" altLang="zh-CN" sz="2400" dirty="0">
                <a:latin typeface="楷体" panose="02010609060101010101" pitchFamily="49" charset="-122"/>
              </a:rPr>
              <a:t>C</a:t>
            </a:r>
            <a:r>
              <a:rPr lang="zh-CN" altLang="zh-CN" sz="2400" dirty="0" smtClean="0">
                <a:latin typeface="楷体" panose="02010609060101010101" pitchFamily="49" charset="-122"/>
              </a:rPr>
              <a:t>语言</a:t>
            </a:r>
            <a:r>
              <a:rPr lang="zh-CN" altLang="en-US" sz="2400" dirty="0">
                <a:latin typeface="楷体" panose="02010609060101010101" pitchFamily="49" charset="-122"/>
              </a:rPr>
              <a:t>，</a:t>
            </a:r>
            <a:r>
              <a:rPr lang="zh-CN" altLang="en-US" sz="2400" dirty="0" smtClean="0">
                <a:latin typeface="楷体" panose="02010609060101010101" pitchFamily="49" charset="-122"/>
              </a:rPr>
              <a:t>加快了系统软件和应用软件的开发速度，软件形成产业</a:t>
            </a:r>
            <a:endParaRPr lang="en-US" altLang="zh-CN" sz="2400" dirty="0" smtClean="0">
              <a:latin typeface="楷体" panose="02010609060101010101" pitchFamily="49" charset="-122"/>
            </a:endParaRPr>
          </a:p>
          <a:p>
            <a:pPr lvl="1"/>
            <a:r>
              <a:rPr lang="zh-CN" altLang="en-US" sz="2400" dirty="0" smtClean="0">
                <a:latin typeface="楷体" panose="02010609060101010101" pitchFamily="49" charset="-122"/>
              </a:rPr>
              <a:t>九十年代后，以图形界面为特征的</a:t>
            </a:r>
            <a:r>
              <a:rPr lang="en-US" altLang="zh-CN" sz="2400" dirty="0" smtClean="0">
                <a:latin typeface="楷体" panose="02010609060101010101" pitchFamily="49" charset="-122"/>
              </a:rPr>
              <a:t>WINDOWS</a:t>
            </a:r>
            <a:r>
              <a:rPr lang="zh-CN" altLang="en-US" sz="2400" dirty="0" smtClean="0">
                <a:latin typeface="楷体" panose="02010609060101010101" pitchFamily="49" charset="-122"/>
              </a:rPr>
              <a:t>操作系统取代字符界面的</a:t>
            </a:r>
            <a:r>
              <a:rPr lang="en-US" altLang="zh-CN" sz="2400" dirty="0" smtClean="0">
                <a:latin typeface="楷体" panose="02010609060101010101" pitchFamily="49" charset="-122"/>
              </a:rPr>
              <a:t>DOS</a:t>
            </a:r>
            <a:r>
              <a:rPr lang="zh-CN" altLang="en-US" sz="2400" dirty="0" smtClean="0">
                <a:latin typeface="楷体" panose="02010609060101010101" pitchFamily="49" charset="-122"/>
              </a:rPr>
              <a:t>操作系统</a:t>
            </a:r>
            <a:endParaRPr lang="en-US" altLang="zh-CN" sz="2400" dirty="0" smtClean="0">
              <a:latin typeface="楷体" panose="02010609060101010101" pitchFamily="49" charset="-122"/>
            </a:endParaRPr>
          </a:p>
          <a:p>
            <a:pPr lvl="1"/>
            <a:r>
              <a:rPr lang="zh-CN" altLang="zh-CN" sz="2400" dirty="0" smtClean="0">
                <a:latin typeface="楷体" panose="02010609060101010101" pitchFamily="49" charset="-122"/>
              </a:rPr>
              <a:t>面向对象的程序设计方法的出现</a:t>
            </a:r>
            <a:endParaRPr lang="en-US" altLang="zh-CN" sz="2400" dirty="0" smtClean="0">
              <a:latin typeface="楷体" panose="02010609060101010101" pitchFamily="49" charset="-122"/>
            </a:endParaRPr>
          </a:p>
          <a:p>
            <a:pPr lvl="1"/>
            <a:r>
              <a:rPr lang="zh-CN" altLang="zh-CN" dirty="0"/>
              <a:t>本世纪初，软件</a:t>
            </a:r>
            <a:r>
              <a:rPr lang="zh-CN" altLang="zh-CN" dirty="0" smtClean="0"/>
              <a:t>产业超过</a:t>
            </a:r>
            <a:r>
              <a:rPr lang="zh-CN" altLang="zh-CN" dirty="0"/>
              <a:t>了硬件</a:t>
            </a:r>
            <a:r>
              <a:rPr lang="zh-CN" altLang="zh-CN" dirty="0" smtClean="0"/>
              <a:t>，出现</a:t>
            </a:r>
            <a:r>
              <a:rPr lang="zh-CN" altLang="zh-CN" dirty="0"/>
              <a:t>了一个新的行业：服务</a:t>
            </a:r>
            <a:endParaRPr lang="zh-CN" altLang="en-US" sz="2600" b="1" dirty="0" smtClean="0">
              <a:latin typeface="楷体" panose="02010609060101010101" pitchFamily="49"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12</a:t>
            </a:fld>
            <a:endParaRPr lang="zh-CN" altLang="en-US" dirty="0"/>
          </a:p>
        </p:txBody>
      </p:sp>
    </p:spTree>
    <p:extLst>
      <p:ext uri="{BB962C8B-B14F-4D97-AF65-F5344CB8AC3E}">
        <p14:creationId xmlns:p14="http://schemas.microsoft.com/office/powerpoint/2010/main" val="3387966174"/>
      </p:ext>
    </p:extLst>
  </p:cSld>
  <p:clrMapOvr>
    <a:masterClrMapping/>
  </p:clrMapOvr>
  <p:transition>
    <p:wedg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476672"/>
            <a:ext cx="7772400" cy="914400"/>
          </a:xfrm>
        </p:spPr>
        <p:txBody>
          <a:bodyPr/>
          <a:lstStyle/>
          <a:p>
            <a:pPr eaLnBrk="1" fontAlgn="auto" hangingPunct="1">
              <a:spcAft>
                <a:spcPts val="0"/>
              </a:spcAft>
              <a:defRPr/>
            </a:pPr>
            <a:r>
              <a:rPr lang="en-US" altLang="zh-CN" dirty="0" smtClean="0">
                <a:solidFill>
                  <a:schemeClr val="tx2">
                    <a:satMod val="200000"/>
                  </a:schemeClr>
                </a:solidFill>
              </a:rPr>
              <a:t>1.3 </a:t>
            </a:r>
            <a:r>
              <a:rPr lang="zh-CN" altLang="en-US" dirty="0" smtClean="0">
                <a:solidFill>
                  <a:schemeClr val="tx2">
                    <a:satMod val="200000"/>
                  </a:schemeClr>
                </a:solidFill>
              </a:rPr>
              <a:t>计算机模型</a:t>
            </a:r>
            <a:endParaRPr lang="zh-CN" altLang="en-US" dirty="0">
              <a:solidFill>
                <a:schemeClr val="tx2">
                  <a:satMod val="200000"/>
                </a:schemeClr>
              </a:solidFill>
            </a:endParaRPr>
          </a:p>
        </p:txBody>
      </p:sp>
      <p:sp>
        <p:nvSpPr>
          <p:cNvPr id="32770" name="内容占位符 2"/>
          <p:cNvSpPr>
            <a:spLocks noGrp="1"/>
          </p:cNvSpPr>
          <p:nvPr>
            <p:ph idx="1"/>
          </p:nvPr>
        </p:nvSpPr>
        <p:spPr>
          <a:xfrm>
            <a:off x="467544" y="1484784"/>
            <a:ext cx="8352928" cy="5013325"/>
          </a:xfrm>
        </p:spPr>
        <p:txBody>
          <a:bodyPr/>
          <a:lstStyle/>
          <a:p>
            <a:pPr eaLnBrk="1" hangingPunct="1">
              <a:defRPr/>
            </a:pPr>
            <a:r>
              <a:rPr lang="zh-CN" altLang="en-US" sz="2800" dirty="0" smtClean="0"/>
              <a:t>计算机的定义：是一种现代化的信息处理工具，它对信息进行处理并提供结果，其结果（输出）取决于所接收的信息（输入）及相应的处理算法</a:t>
            </a:r>
            <a:endParaRPr lang="en-US" altLang="zh-CN" sz="2800" dirty="0" smtClean="0"/>
          </a:p>
          <a:p>
            <a:pPr marL="454914" lvl="1" indent="0" eaLnBrk="1" hangingPunct="1">
              <a:buNone/>
              <a:defRPr/>
            </a:pPr>
            <a:r>
              <a:rPr lang="en-US" altLang="zh-CN" sz="2400" dirty="0" smtClean="0"/>
              <a:t>                                      </a:t>
            </a:r>
            <a:r>
              <a:rPr lang="en-US" altLang="zh-CN" sz="2400" dirty="0" smtClean="0">
                <a:solidFill>
                  <a:srgbClr val="0000FF"/>
                </a:solidFill>
              </a:rPr>
              <a:t>——《</a:t>
            </a:r>
            <a:r>
              <a:rPr lang="zh-CN" altLang="en-US" sz="2400" dirty="0" smtClean="0">
                <a:solidFill>
                  <a:srgbClr val="0000FF"/>
                </a:solidFill>
              </a:rPr>
              <a:t>计算机科学技术百科全书</a:t>
            </a:r>
            <a:r>
              <a:rPr lang="en-US" altLang="zh-CN" sz="2400" dirty="0" smtClean="0">
                <a:solidFill>
                  <a:srgbClr val="0000FF"/>
                </a:solidFill>
              </a:rPr>
              <a:t>》</a:t>
            </a:r>
            <a:endParaRPr lang="en-US" altLang="zh-CN" sz="2400" dirty="0">
              <a:solidFill>
                <a:srgbClr val="0000FF"/>
              </a:solidFill>
            </a:endParaRPr>
          </a:p>
          <a:p>
            <a:pPr>
              <a:defRPr/>
            </a:pPr>
            <a:r>
              <a:rPr lang="zh-CN" altLang="zh-CN" sz="2800" dirty="0" smtClean="0"/>
              <a:t>理解</a:t>
            </a:r>
            <a:r>
              <a:rPr lang="zh-CN" altLang="zh-CN" sz="2800" dirty="0"/>
              <a:t>计算机系统的最好方法也是通过模型</a:t>
            </a:r>
            <a:endParaRPr lang="en-US" altLang="zh-CN" sz="2800" dirty="0"/>
          </a:p>
          <a:p>
            <a:pPr lvl="1">
              <a:defRPr/>
            </a:pPr>
            <a:r>
              <a:rPr lang="zh-CN" altLang="en-US" dirty="0"/>
              <a:t>数据</a:t>
            </a:r>
            <a:r>
              <a:rPr lang="zh-CN" altLang="en-US" dirty="0" smtClean="0"/>
              <a:t>处理机</a:t>
            </a:r>
            <a:r>
              <a:rPr lang="zh-CN" altLang="en-US" dirty="0"/>
              <a:t>模型</a:t>
            </a:r>
            <a:endParaRPr lang="en-US" altLang="zh-CN" dirty="0"/>
          </a:p>
          <a:p>
            <a:pPr lvl="1">
              <a:defRPr/>
            </a:pPr>
            <a:r>
              <a:rPr lang="zh-CN" altLang="en-US" sz="2400" dirty="0" smtClean="0"/>
              <a:t>现代计算机模型</a:t>
            </a:r>
            <a:endParaRPr lang="en-US" altLang="zh-CN" sz="2400"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13</a:t>
            </a:fld>
            <a:endParaRPr lang="zh-CN" altLang="en-US" dirty="0"/>
          </a:p>
        </p:txBody>
      </p:sp>
    </p:spTree>
    <p:extLst>
      <p:ext uri="{BB962C8B-B14F-4D97-AF65-F5344CB8AC3E}">
        <p14:creationId xmlns:p14="http://schemas.microsoft.com/office/powerpoint/2010/main" val="425079199"/>
      </p:ext>
    </p:extLst>
  </p:cSld>
  <p:clrMapOvr>
    <a:masterClrMapping/>
  </p:clrMapOvr>
  <p:transition>
    <p:wedg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755576" y="404664"/>
            <a:ext cx="7772400" cy="914400"/>
          </a:xfrm>
        </p:spPr>
        <p:txBody>
          <a:bodyPr/>
          <a:lstStyle/>
          <a:p>
            <a:pPr lvl="1">
              <a:defRPr/>
            </a:pPr>
            <a:r>
              <a:rPr lang="en-US" altLang="zh-CN" dirty="0" smtClean="0">
                <a:solidFill>
                  <a:schemeClr val="tx2">
                    <a:satMod val="200000"/>
                  </a:schemeClr>
                </a:solidFill>
              </a:rPr>
              <a:t>1.3.1</a:t>
            </a:r>
            <a:r>
              <a:rPr lang="zh-CN" altLang="en-US" dirty="0"/>
              <a:t>数据处理机模型</a:t>
            </a:r>
            <a:endParaRPr lang="en-US" altLang="zh-CN" dirty="0"/>
          </a:p>
        </p:txBody>
      </p:sp>
      <p:sp>
        <p:nvSpPr>
          <p:cNvPr id="3" name="内容占位符 2"/>
          <p:cNvSpPr>
            <a:spLocks noGrp="1"/>
          </p:cNvSpPr>
          <p:nvPr>
            <p:ph idx="1"/>
          </p:nvPr>
        </p:nvSpPr>
        <p:spPr>
          <a:xfrm>
            <a:off x="683568" y="4221088"/>
            <a:ext cx="8208912" cy="2376264"/>
          </a:xfrm>
        </p:spPr>
        <p:txBody>
          <a:bodyPr>
            <a:normAutofit lnSpcReduction="10000"/>
          </a:bodyPr>
          <a:lstStyle/>
          <a:p>
            <a:r>
              <a:rPr lang="zh-CN" altLang="en-US" dirty="0" smtClean="0">
                <a:latin typeface="楷体" panose="02010609060101010101" pitchFamily="49" charset="-122"/>
              </a:rPr>
              <a:t>定义了计算机的功能，即计算机就是处理数据的机器</a:t>
            </a:r>
            <a:endParaRPr lang="en-US" altLang="zh-CN" dirty="0" smtClean="0">
              <a:latin typeface="楷体" panose="02010609060101010101" pitchFamily="49" charset="-122"/>
            </a:endParaRPr>
          </a:p>
          <a:p>
            <a:pPr lvl="1"/>
            <a:r>
              <a:rPr lang="zh-CN" altLang="zh-CN" dirty="0" smtClean="0">
                <a:latin typeface="楷体" panose="02010609060101010101" pitchFamily="49" charset="-122"/>
              </a:rPr>
              <a:t>该模型指出：</a:t>
            </a:r>
            <a:r>
              <a:rPr lang="zh-CN" altLang="en-US" dirty="0" smtClean="0">
                <a:latin typeface="楷体" panose="02010609060101010101" pitchFamily="49" charset="-122"/>
              </a:rPr>
              <a:t>计算机</a:t>
            </a:r>
            <a:r>
              <a:rPr lang="zh-CN" altLang="zh-CN" dirty="0" smtClean="0">
                <a:latin typeface="楷体" panose="02010609060101010101" pitchFamily="49" charset="-122"/>
              </a:rPr>
              <a:t>在数据处理过程中，</a:t>
            </a:r>
            <a:r>
              <a:rPr lang="zh-CN" altLang="en-US" dirty="0" smtClean="0">
                <a:latin typeface="楷体" panose="02010609060101010101" pitchFamily="49" charset="-122"/>
              </a:rPr>
              <a:t>输入</a:t>
            </a:r>
            <a:r>
              <a:rPr lang="zh-CN" altLang="zh-CN" dirty="0" smtClean="0">
                <a:latin typeface="楷体" panose="02010609060101010101" pitchFamily="49" charset="-122"/>
              </a:rPr>
              <a:t>的数据相同，那么输出结果将能够重现；输入的数据不同，输出结果也能够随之改变</a:t>
            </a:r>
            <a:endParaRPr lang="en-US" altLang="zh-CN" dirty="0" smtClean="0">
              <a:latin typeface="楷体" panose="02010609060101010101" pitchFamily="49" charset="-122"/>
            </a:endParaRPr>
          </a:p>
          <a:p>
            <a:pPr lvl="1"/>
            <a:r>
              <a:rPr lang="zh-CN" altLang="en-US" dirty="0" smtClean="0">
                <a:latin typeface="楷体" panose="02010609060101010101" pitchFamily="49" charset="-122"/>
              </a:rPr>
              <a:t>体现一致性</a:t>
            </a:r>
            <a:endParaRPr lang="en-US" altLang="zh-CN" dirty="0" smtClean="0">
              <a:latin typeface="楷体" panose="02010609060101010101" pitchFamily="49" charset="-122"/>
            </a:endParaRPr>
          </a:p>
          <a:p>
            <a:pPr lvl="1"/>
            <a:r>
              <a:rPr lang="zh-CN" altLang="en-US" dirty="0" smtClean="0"/>
              <a:t>缺点：</a:t>
            </a:r>
            <a:r>
              <a:rPr lang="zh-CN" altLang="zh-CN" dirty="0" smtClean="0"/>
              <a:t>不能</a:t>
            </a:r>
            <a:r>
              <a:rPr lang="zh-CN" altLang="zh-CN" dirty="0"/>
              <a:t>体现计算机的灵活性</a:t>
            </a:r>
            <a:endParaRPr lang="zh-CN" altLang="zh-CN" dirty="0" smtClean="0">
              <a:latin typeface="楷体" panose="02010609060101010101" pitchFamily="49" charset="-122"/>
            </a:endParaRPr>
          </a:p>
          <a:p>
            <a:pPr lvl="1"/>
            <a:endParaRPr lang="zh-CN" altLang="en-US"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25" name="Object 1"/>
          <p:cNvGraphicFramePr>
            <a:graphicFrameLocks noChangeAspect="1"/>
          </p:cNvGraphicFramePr>
          <p:nvPr>
            <p:extLst>
              <p:ext uri="{D42A27DB-BD31-4B8C-83A1-F6EECF244321}">
                <p14:modId xmlns:p14="http://schemas.microsoft.com/office/powerpoint/2010/main" val="3751649653"/>
              </p:ext>
            </p:extLst>
          </p:nvPr>
        </p:nvGraphicFramePr>
        <p:xfrm>
          <a:off x="1475656" y="2276872"/>
          <a:ext cx="5544616" cy="1728192"/>
        </p:xfrm>
        <a:graphic>
          <a:graphicData uri="http://schemas.openxmlformats.org/presentationml/2006/ole">
            <mc:AlternateContent xmlns:mc="http://schemas.openxmlformats.org/markup-compatibility/2006">
              <mc:Choice xmlns:v="urn:schemas-microsoft-com:vml" Requires="v">
                <p:oleObj spid="_x0000_s1124" name="SmartDraw" r:id="rId4" imgW="4538472" imgH="1274064" progId="">
                  <p:embed/>
                </p:oleObj>
              </mc:Choice>
              <mc:Fallback>
                <p:oleObj name="SmartDraw" r:id="rId4" imgW="4538472" imgH="127406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2276872"/>
                        <a:ext cx="5544616" cy="1728192"/>
                      </a:xfrm>
                      <a:prstGeom prst="rect">
                        <a:avLst/>
                      </a:prstGeom>
                      <a:noFill/>
                    </p:spPr>
                  </p:pic>
                </p:oleObj>
              </mc:Fallback>
            </mc:AlternateContent>
          </a:graphicData>
        </a:graphic>
      </p:graphicFrame>
      <p:sp>
        <p:nvSpPr>
          <p:cNvPr id="2" name="灯片编号占位符 1"/>
          <p:cNvSpPr>
            <a:spLocks noGrp="1"/>
          </p:cNvSpPr>
          <p:nvPr>
            <p:ph type="sldNum" sz="quarter" idx="10"/>
          </p:nvPr>
        </p:nvSpPr>
        <p:spPr/>
        <p:txBody>
          <a:bodyPr/>
          <a:lstStyle/>
          <a:p>
            <a:fld id="{0C913308-F349-4B6D-A68A-DD1791B4A57B}" type="slidenum">
              <a:rPr lang="zh-CN" altLang="en-US" smtClean="0"/>
              <a:pPr/>
              <a:t>14</a:t>
            </a:fld>
            <a:endParaRPr lang="zh-CN" altLang="en-US" dirty="0"/>
          </a:p>
        </p:txBody>
      </p:sp>
      <p:sp>
        <p:nvSpPr>
          <p:cNvPr id="4" name="TextBox 3"/>
          <p:cNvSpPr txBox="1"/>
          <p:nvPr/>
        </p:nvSpPr>
        <p:spPr>
          <a:xfrm>
            <a:off x="323528" y="1484784"/>
            <a:ext cx="2880320" cy="584775"/>
          </a:xfrm>
          <a:prstGeom prst="rect">
            <a:avLst/>
          </a:prstGeom>
          <a:noFill/>
        </p:spPr>
        <p:txBody>
          <a:bodyPr wrap="square" rtlCol="0">
            <a:spAutoFit/>
          </a:bodyPr>
          <a:lstStyle/>
          <a:p>
            <a:r>
              <a:rPr lang="zh-CN" altLang="en-US" sz="3200" u="sng" dirty="0">
                <a:solidFill>
                  <a:schemeClr val="accent2">
                    <a:lumMod val="75000"/>
                  </a:schemeClr>
                </a:solidFill>
                <a:latin typeface="华文楷体" panose="02010600040101010101" pitchFamily="2" charset="-122"/>
                <a:ea typeface="华文楷体" panose="02010600040101010101" pitchFamily="2" charset="-122"/>
                <a:cs typeface="+mj-cs"/>
              </a:rPr>
              <a:t>黑盒模型</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404664"/>
            <a:ext cx="8064896" cy="914400"/>
          </a:xfrm>
        </p:spPr>
        <p:txBody>
          <a:bodyPr/>
          <a:lstStyle/>
          <a:p>
            <a:r>
              <a:rPr lang="zh-CN" altLang="en-US" sz="3200" u="sng" dirty="0" smtClean="0">
                <a:solidFill>
                  <a:schemeClr val="accent2">
                    <a:lumMod val="75000"/>
                  </a:schemeClr>
                </a:solidFill>
                <a:latin typeface="华文楷体" panose="02010600040101010101" pitchFamily="2" charset="-122"/>
                <a:ea typeface="华文楷体" panose="02010600040101010101" pitchFamily="2" charset="-122"/>
              </a:rPr>
              <a:t>具有程序能力的数据处理机</a:t>
            </a:r>
            <a:endParaRPr lang="zh-CN" altLang="en-US" sz="3200" u="sng" dirty="0">
              <a:solidFill>
                <a:schemeClr val="accent2">
                  <a:lumMod val="75000"/>
                </a:schemeClr>
              </a:solidFill>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431540" y="4293096"/>
            <a:ext cx="8388932" cy="2376264"/>
          </a:xfrm>
        </p:spPr>
        <p:txBody>
          <a:bodyPr>
            <a:normAutofit/>
          </a:bodyPr>
          <a:lstStyle/>
          <a:p>
            <a:pPr>
              <a:defRPr/>
            </a:pPr>
            <a:r>
              <a:rPr lang="zh-CN" altLang="zh-CN" dirty="0"/>
              <a:t>程序（</a:t>
            </a:r>
            <a:r>
              <a:rPr lang="en-US" altLang="zh-CN" dirty="0"/>
              <a:t>Program</a:t>
            </a:r>
            <a:r>
              <a:rPr lang="zh-CN" altLang="zh-CN" dirty="0"/>
              <a:t>）</a:t>
            </a:r>
            <a:endParaRPr lang="en-US" altLang="zh-CN" dirty="0"/>
          </a:p>
          <a:p>
            <a:pPr lvl="1">
              <a:defRPr/>
            </a:pPr>
            <a:r>
              <a:rPr lang="zh-CN" altLang="zh-CN" dirty="0">
                <a:solidFill>
                  <a:srgbClr val="0000FF"/>
                </a:solidFill>
              </a:rPr>
              <a:t>简单地被理解为按照预定的步骤进行工作</a:t>
            </a:r>
            <a:endParaRPr lang="en-US" altLang="zh-CN" dirty="0">
              <a:solidFill>
                <a:srgbClr val="0000FF"/>
              </a:solidFill>
            </a:endParaRPr>
          </a:p>
          <a:p>
            <a:pPr lvl="1">
              <a:defRPr/>
            </a:pPr>
            <a:r>
              <a:rPr lang="zh-CN" altLang="zh-CN" dirty="0">
                <a:solidFill>
                  <a:srgbClr val="0000FF"/>
                </a:solidFill>
              </a:rPr>
              <a:t>程序是处理数据的算法的具体</a:t>
            </a:r>
            <a:r>
              <a:rPr lang="zh-CN" altLang="zh-CN" dirty="0" smtClean="0">
                <a:solidFill>
                  <a:srgbClr val="0000FF"/>
                </a:solidFill>
              </a:rPr>
              <a:t>实现</a:t>
            </a:r>
            <a:endParaRPr lang="en-US" altLang="zh-CN" dirty="0" smtClean="0">
              <a:solidFill>
                <a:srgbClr val="0000FF"/>
              </a:solidFill>
            </a:endParaRPr>
          </a:p>
          <a:p>
            <a:pPr>
              <a:defRPr/>
            </a:pPr>
            <a:r>
              <a:rPr lang="zh-CN" altLang="en-US" dirty="0" smtClean="0"/>
              <a:t>输出结果既和输入数据有关，还取决于加载的处理程序</a:t>
            </a:r>
            <a:endParaRPr lang="en-US" altLang="zh-CN" dirty="0" smtClean="0"/>
          </a:p>
          <a:p>
            <a:pPr lvl="1">
              <a:defRPr/>
            </a:pPr>
            <a:r>
              <a:rPr lang="zh-CN" altLang="en-US" dirty="0" smtClean="0">
                <a:solidFill>
                  <a:srgbClr val="0000FF"/>
                </a:solidFill>
              </a:rPr>
              <a:t>体现灵活性</a:t>
            </a:r>
            <a:endParaRPr lang="en-US" altLang="zh-CN" dirty="0" smtClean="0">
              <a:solidFill>
                <a:srgbClr val="0000FF"/>
              </a:solidFill>
            </a:endParaRPr>
          </a:p>
          <a:p>
            <a:pPr lvl="1">
              <a:defRPr/>
            </a:pPr>
            <a:endParaRPr lang="zh-CN" altLang="en-US" dirty="0">
              <a:solidFill>
                <a:srgbClr val="0000FF"/>
              </a:solidFill>
            </a:endParaRPr>
          </a:p>
        </p:txBody>
      </p: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529" name="Object 1"/>
          <p:cNvGraphicFramePr>
            <a:graphicFrameLocks noChangeAspect="1"/>
          </p:cNvGraphicFramePr>
          <p:nvPr>
            <p:extLst>
              <p:ext uri="{D42A27DB-BD31-4B8C-83A1-F6EECF244321}">
                <p14:modId xmlns:p14="http://schemas.microsoft.com/office/powerpoint/2010/main" val="2009990479"/>
              </p:ext>
            </p:extLst>
          </p:nvPr>
        </p:nvGraphicFramePr>
        <p:xfrm>
          <a:off x="1331641" y="1484784"/>
          <a:ext cx="6336703" cy="2592288"/>
        </p:xfrm>
        <a:graphic>
          <a:graphicData uri="http://schemas.openxmlformats.org/presentationml/2006/ole">
            <mc:AlternateContent xmlns:mc="http://schemas.openxmlformats.org/markup-compatibility/2006">
              <mc:Choice xmlns:v="urn:schemas-microsoft-com:vml" Requires="v">
                <p:oleObj spid="_x0000_s22631" name="SmartDraw" r:id="rId4" imgW="4343400" imgH="1787652" progId="">
                  <p:embed/>
                </p:oleObj>
              </mc:Choice>
              <mc:Fallback>
                <p:oleObj name="SmartDraw" r:id="rId4" imgW="4343400" imgH="1787652"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1" y="1484784"/>
                        <a:ext cx="6336703" cy="2592288"/>
                      </a:xfrm>
                      <a:prstGeom prst="rect">
                        <a:avLst/>
                      </a:prstGeom>
                      <a:noFill/>
                    </p:spPr>
                  </p:pic>
                </p:oleObj>
              </mc:Fallback>
            </mc:AlternateContent>
          </a:graphicData>
        </a:graphic>
      </p:graphicFrame>
      <p:sp>
        <p:nvSpPr>
          <p:cNvPr id="4" name="灯片编号占位符 3"/>
          <p:cNvSpPr>
            <a:spLocks noGrp="1"/>
          </p:cNvSpPr>
          <p:nvPr>
            <p:ph type="sldNum" sz="quarter" idx="10"/>
          </p:nvPr>
        </p:nvSpPr>
        <p:spPr/>
        <p:txBody>
          <a:bodyPr/>
          <a:lstStyle/>
          <a:p>
            <a:fld id="{0C913308-F349-4B6D-A68A-DD1791B4A57B}" type="slidenum">
              <a:rPr lang="zh-CN" altLang="en-US" smtClean="0"/>
              <a:pPr/>
              <a:t>15</a:t>
            </a:fld>
            <a:endParaRPr lang="zh-CN" altLang="en-US"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14176"/>
            <a:ext cx="6635080" cy="1143000"/>
          </a:xfrm>
        </p:spPr>
        <p:txBody>
          <a:bodyPr/>
          <a:lstStyle/>
          <a:p>
            <a:r>
              <a:rPr lang="en-US" altLang="zh-CN" dirty="0" smtClean="0"/>
              <a:t>1.3.2  </a:t>
            </a:r>
            <a:r>
              <a:rPr lang="zh-CN" altLang="zh-CN" dirty="0" smtClean="0"/>
              <a:t>现代计算机模型</a:t>
            </a:r>
            <a:endParaRPr lang="zh-CN" altLang="en-US" dirty="0"/>
          </a:p>
        </p:txBody>
      </p:sp>
      <p:sp>
        <p:nvSpPr>
          <p:cNvPr id="3" name="内容占位符 2"/>
          <p:cNvSpPr>
            <a:spLocks noGrp="1"/>
          </p:cNvSpPr>
          <p:nvPr>
            <p:ph idx="1"/>
          </p:nvPr>
        </p:nvSpPr>
        <p:spPr>
          <a:xfrm>
            <a:off x="611560" y="1556792"/>
            <a:ext cx="7772400" cy="1440160"/>
          </a:xfrm>
        </p:spPr>
        <p:txBody>
          <a:bodyPr/>
          <a:lstStyle/>
          <a:p>
            <a:r>
              <a:rPr lang="zh-CN" altLang="en-US" dirty="0" smtClean="0"/>
              <a:t>现代</a:t>
            </a:r>
            <a:r>
              <a:rPr lang="zh-CN" altLang="zh-CN" dirty="0" smtClean="0"/>
              <a:t>计算机</a:t>
            </a:r>
            <a:r>
              <a:rPr lang="zh-CN" altLang="en-US" dirty="0" smtClean="0"/>
              <a:t>模型</a:t>
            </a:r>
            <a:r>
              <a:rPr lang="en-US" altLang="zh-CN" dirty="0" smtClean="0"/>
              <a:t>(</a:t>
            </a:r>
            <a:r>
              <a:rPr lang="zh-CN" altLang="zh-CN" dirty="0" smtClean="0"/>
              <a:t>冯</a:t>
            </a:r>
            <a:r>
              <a:rPr lang="en-US" altLang="zh-CN" dirty="0" smtClean="0"/>
              <a:t>·</a:t>
            </a:r>
            <a:r>
              <a:rPr lang="zh-CN" altLang="zh-CN" dirty="0" smtClean="0"/>
              <a:t>诺依曼</a:t>
            </a:r>
            <a:r>
              <a:rPr lang="en-US" altLang="zh-CN" dirty="0" smtClean="0"/>
              <a:t>)</a:t>
            </a:r>
          </a:p>
          <a:p>
            <a:pPr marL="26987" indent="0">
              <a:buNone/>
            </a:pPr>
            <a:r>
              <a:rPr lang="en-US" altLang="zh-CN" dirty="0" smtClean="0"/>
              <a:t>      </a:t>
            </a:r>
            <a:r>
              <a:rPr lang="zh-CN" altLang="zh-CN" dirty="0" smtClean="0"/>
              <a:t>计算机有五个组成部分：输入、存储、处理（运算）、控制和输出</a:t>
            </a:r>
            <a:endParaRPr lang="en-US" altLang="zh-CN" dirty="0" smtClean="0"/>
          </a:p>
        </p:txBody>
      </p:sp>
      <p:sp>
        <p:nvSpPr>
          <p:cNvPr id="235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Picture 2"/>
          <p:cNvPicPr>
            <a:picLocks noChangeAspect="1" noChangeArrowheads="1"/>
          </p:cNvPicPr>
          <p:nvPr/>
        </p:nvPicPr>
        <p:blipFill>
          <a:blip r:embed="rId2"/>
          <a:srcRect/>
          <a:stretch>
            <a:fillRect/>
          </a:stretch>
        </p:blipFill>
        <p:spPr bwMode="auto">
          <a:xfrm>
            <a:off x="7164288" y="620688"/>
            <a:ext cx="971550" cy="1360488"/>
          </a:xfrm>
          <a:prstGeom prst="rect">
            <a:avLst/>
          </a:prstGeom>
          <a:noFill/>
          <a:ln w="9525">
            <a:noFill/>
            <a:miter lim="800000"/>
            <a:headEnd/>
            <a:tailEnd/>
          </a:ln>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16</a:t>
            </a:fld>
            <a:endParaRPr lang="zh-CN" altLang="en-US"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852936"/>
            <a:ext cx="5616624" cy="305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480212" y="6021288"/>
            <a:ext cx="2340260" cy="369332"/>
          </a:xfrm>
          <a:prstGeom prst="rect">
            <a:avLst/>
          </a:prstGeom>
          <a:solidFill>
            <a:srgbClr val="FFFF00"/>
          </a:solidFill>
        </p:spPr>
        <p:txBody>
          <a:bodyPr wrap="square" rtlCol="0">
            <a:spAutoFit/>
          </a:bodyPr>
          <a:lstStyle/>
          <a:p>
            <a:r>
              <a:rPr lang="en-US" altLang="zh-CN" dirty="0" smtClean="0"/>
              <a:t>CPU:</a:t>
            </a:r>
            <a:r>
              <a:rPr lang="zh-CN" altLang="en-US" dirty="0" smtClean="0"/>
              <a:t>运算器</a:t>
            </a:r>
            <a:r>
              <a:rPr lang="en-US" altLang="zh-CN" dirty="0" smtClean="0"/>
              <a:t>+</a:t>
            </a:r>
            <a:r>
              <a:rPr lang="zh-CN" altLang="en-US" dirty="0" smtClean="0"/>
              <a:t>控制器</a:t>
            </a:r>
            <a:endParaRPr lang="zh-CN" altLang="en-US" dirty="0"/>
          </a:p>
        </p:txBody>
      </p:sp>
      <p:cxnSp>
        <p:nvCxnSpPr>
          <p:cNvPr id="8" name="直接箭头连接符 7"/>
          <p:cNvCxnSpPr/>
          <p:nvPr/>
        </p:nvCxnSpPr>
        <p:spPr>
          <a:xfrm flipH="1" flipV="1">
            <a:off x="5580112" y="4941168"/>
            <a:ext cx="1728192" cy="108012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1520" y="4461377"/>
            <a:ext cx="2448272" cy="1815882"/>
          </a:xfrm>
          <a:prstGeom prst="rect">
            <a:avLst/>
          </a:prstGeom>
          <a:solidFill>
            <a:srgbClr val="FFCCFF"/>
          </a:solidFill>
        </p:spPr>
        <p:txBody>
          <a:bodyPr wrap="square" rtlCol="0">
            <a:spAutoFit/>
          </a:bodyPr>
          <a:lstStyle/>
          <a:p>
            <a:r>
              <a:rPr lang="zh-CN" altLang="en-US" sz="2400" b="1" dirty="0">
                <a:solidFill>
                  <a:srgbClr val="0000FF"/>
                </a:solidFill>
                <a:latin typeface="楷体" panose="02010609060101010101" pitchFamily="49" charset="-122"/>
                <a:ea typeface="楷体" panose="02010609060101010101" pitchFamily="49" charset="-122"/>
              </a:rPr>
              <a:t>三个子系统</a:t>
            </a:r>
            <a:r>
              <a:rPr lang="en-US" altLang="zh-CN" sz="2400" b="1" dirty="0" smtClean="0">
                <a:solidFill>
                  <a:srgbClr val="0000FF"/>
                </a:solidFill>
                <a:latin typeface="楷体" panose="02010609060101010101" pitchFamily="49" charset="-122"/>
                <a:ea typeface="楷体" panose="02010609060101010101" pitchFamily="49" charset="-122"/>
              </a:rPr>
              <a:t>:</a:t>
            </a:r>
          </a:p>
          <a:p>
            <a:pPr marL="457200" indent="-457200">
              <a:buFont typeface="+mj-lt"/>
              <a:buAutoNum type="arabicPeriod"/>
            </a:pPr>
            <a:r>
              <a:rPr lang="en-US" altLang="zh-CN" sz="2200" b="1"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CPU</a:t>
            </a:r>
            <a:endParaRPr lang="en-US" altLang="zh-CN" sz="2200" b="1" dirty="0" smtClean="0">
              <a:solidFill>
                <a:srgbClr val="0000FF"/>
              </a:solidFill>
              <a:latin typeface="楷体" panose="02010609060101010101" pitchFamily="49" charset="-122"/>
              <a:ea typeface="楷体" panose="02010609060101010101" pitchFamily="49" charset="-122"/>
            </a:endParaRPr>
          </a:p>
          <a:p>
            <a:pPr marL="457200" indent="-457200">
              <a:buFont typeface="+mj-lt"/>
              <a:buAutoNum type="arabicPeriod"/>
            </a:pPr>
            <a:r>
              <a:rPr lang="zh-CN" altLang="en-US" sz="2200" b="1" dirty="0" smtClean="0">
                <a:solidFill>
                  <a:srgbClr val="0000FF"/>
                </a:solidFill>
                <a:latin typeface="楷体" panose="02010609060101010101" pitchFamily="49" charset="-122"/>
                <a:ea typeface="楷体" panose="02010609060101010101" pitchFamily="49" charset="-122"/>
              </a:rPr>
              <a:t>存储器</a:t>
            </a:r>
            <a:endParaRPr lang="en-US" altLang="zh-CN" sz="2200" b="1" dirty="0" smtClean="0">
              <a:solidFill>
                <a:srgbClr val="0000FF"/>
              </a:solidFill>
              <a:latin typeface="楷体" panose="02010609060101010101" pitchFamily="49" charset="-122"/>
              <a:ea typeface="楷体" panose="02010609060101010101" pitchFamily="49" charset="-122"/>
            </a:endParaRPr>
          </a:p>
          <a:p>
            <a:pPr marL="457200" indent="-457200">
              <a:buFont typeface="+mj-lt"/>
              <a:buAutoNum type="arabicPeriod"/>
            </a:pPr>
            <a:r>
              <a:rPr lang="zh-CN" altLang="en-US" sz="2200" b="1" dirty="0" smtClean="0">
                <a:solidFill>
                  <a:srgbClr val="0000FF"/>
                </a:solidFill>
                <a:latin typeface="楷体" panose="02010609060101010101" pitchFamily="49" charset="-122"/>
                <a:ea typeface="楷体" panose="02010609060101010101" pitchFamily="49" charset="-122"/>
              </a:rPr>
              <a:t>输入</a:t>
            </a:r>
            <a:r>
              <a:rPr lang="en-US" altLang="zh-CN" sz="2200" b="1" dirty="0">
                <a:solidFill>
                  <a:srgbClr val="0000FF"/>
                </a:solidFill>
                <a:latin typeface="楷体" panose="02010609060101010101" pitchFamily="49" charset="-122"/>
                <a:ea typeface="楷体" panose="02010609060101010101" pitchFamily="49" charset="-122"/>
              </a:rPr>
              <a:t>/</a:t>
            </a:r>
            <a:r>
              <a:rPr lang="zh-CN" altLang="en-US" sz="2200" b="1" dirty="0" smtClean="0">
                <a:solidFill>
                  <a:srgbClr val="0000FF"/>
                </a:solidFill>
                <a:latin typeface="楷体" panose="02010609060101010101" pitchFamily="49" charset="-122"/>
                <a:ea typeface="楷体" panose="02010609060101010101" pitchFamily="49" charset="-122"/>
              </a:rPr>
              <a:t>输出</a:t>
            </a:r>
            <a:r>
              <a:rPr lang="en-US" altLang="zh-CN" sz="2200" b="1" dirty="0" smtClean="0">
                <a:solidFill>
                  <a:srgbClr val="0000FF"/>
                </a:solidFill>
                <a:latin typeface="楷体" panose="02010609060101010101" pitchFamily="49" charset="-122"/>
                <a:ea typeface="楷体" panose="02010609060101010101" pitchFamily="49" charset="-122"/>
              </a:rPr>
              <a:t>(</a:t>
            </a:r>
            <a:r>
              <a:rPr lang="en-US" altLang="zh-CN" sz="2200" b="1" dirty="0" smtClean="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I/O</a:t>
            </a:r>
            <a:r>
              <a:rPr lang="en-US" altLang="zh-CN" sz="2200" b="1" dirty="0">
                <a:solidFill>
                  <a:srgbClr val="0000FF"/>
                </a:solidFill>
                <a:latin typeface="楷体" panose="02010609060101010101" pitchFamily="49" charset="-122"/>
                <a:ea typeface="楷体" panose="02010609060101010101" pitchFamily="49" charset="-122"/>
              </a:rPr>
              <a:t>)</a:t>
            </a:r>
            <a:endParaRPr lang="zh-CN" altLang="en-US" sz="2200" b="1" dirty="0">
              <a:solidFill>
                <a:srgbClr val="0000FF"/>
              </a:solidFill>
              <a:latin typeface="楷体" panose="02010609060101010101" pitchFamily="49" charset="-122"/>
              <a:ea typeface="楷体" panose="02010609060101010101" pitchFamily="49" charset="-122"/>
            </a:endParaRPr>
          </a:p>
          <a:p>
            <a:endParaRPr lang="zh-CN" altLang="en-US" sz="2200" dirty="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6"/>
                                        </p:tgtEl>
                                        <p:attrNameLst>
                                          <p:attrName>style.visibility</p:attrName>
                                        </p:attrNameLst>
                                      </p:cBhvr>
                                      <p:to>
                                        <p:strVal val="visible"/>
                                      </p:to>
                                    </p:set>
                                    <p:anim calcmode="lin" valueType="num">
                                      <p:cBhvr additive="base">
                                        <p:cTn id="19" dur="500" fill="hold"/>
                                        <p:tgtEl>
                                          <p:spTgt spid="31746"/>
                                        </p:tgtEl>
                                        <p:attrNameLst>
                                          <p:attrName>ppt_x</p:attrName>
                                        </p:attrNameLst>
                                      </p:cBhvr>
                                      <p:tavLst>
                                        <p:tav tm="0">
                                          <p:val>
                                            <p:strVal val="#ppt_x"/>
                                          </p:val>
                                        </p:tav>
                                        <p:tav tm="100000">
                                          <p:val>
                                            <p:strVal val="#ppt_x"/>
                                          </p:val>
                                        </p:tav>
                                      </p:tavLst>
                                    </p:anim>
                                    <p:anim calcmode="lin" valueType="num">
                                      <p:cBhvr additive="base">
                                        <p:cTn id="20" dur="500" fill="hold"/>
                                        <p:tgtEl>
                                          <p:spTgt spid="3174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96752"/>
            <a:ext cx="7772400" cy="4968552"/>
          </a:xfrm>
        </p:spPr>
        <p:txBody>
          <a:bodyPr/>
          <a:lstStyle/>
          <a:p>
            <a:r>
              <a:rPr lang="zh-CN" altLang="zh-CN" dirty="0"/>
              <a:t>程序存储</a:t>
            </a:r>
            <a:r>
              <a:rPr lang="zh-CN" altLang="en-US" dirty="0" smtClean="0"/>
              <a:t>原理</a:t>
            </a:r>
            <a:endParaRPr lang="en-US" altLang="zh-CN" dirty="0" smtClean="0"/>
          </a:p>
          <a:p>
            <a:pPr lvl="1"/>
            <a:r>
              <a:rPr lang="zh-CN" altLang="zh-CN" dirty="0" smtClean="0">
                <a:latin typeface="楷体" panose="02010609060101010101" pitchFamily="49" charset="-122"/>
              </a:rPr>
              <a:t>程序</a:t>
            </a:r>
            <a:r>
              <a:rPr lang="zh-CN" altLang="en-US" dirty="0" smtClean="0">
                <a:latin typeface="楷体" panose="02010609060101010101" pitchFamily="49" charset="-122"/>
              </a:rPr>
              <a:t>和</a:t>
            </a:r>
            <a:r>
              <a:rPr lang="zh-CN" altLang="zh-CN" dirty="0">
                <a:latin typeface="楷体" panose="02010609060101010101" pitchFamily="49" charset="-122"/>
              </a:rPr>
              <a:t>程序执行所需要的数据</a:t>
            </a:r>
            <a:r>
              <a:rPr lang="zh-CN" altLang="zh-CN" dirty="0" smtClean="0">
                <a:latin typeface="楷体" panose="02010609060101010101" pitchFamily="49" charset="-122"/>
              </a:rPr>
              <a:t>在执行前存放到存储器中</a:t>
            </a:r>
            <a:endParaRPr lang="en-US" altLang="zh-CN" dirty="0" smtClean="0">
              <a:latin typeface="楷体" panose="02010609060101010101" pitchFamily="49" charset="-122"/>
            </a:endParaRPr>
          </a:p>
          <a:p>
            <a:pPr lvl="1"/>
            <a:r>
              <a:rPr lang="zh-CN" altLang="zh-CN" dirty="0" smtClean="0">
                <a:latin typeface="楷体" panose="02010609060101010101" pitchFamily="49" charset="-122"/>
              </a:rPr>
              <a:t>要求程序和数据采用同样的格式</a:t>
            </a:r>
            <a:r>
              <a:rPr lang="en-US" altLang="zh-CN" dirty="0" smtClean="0">
                <a:latin typeface="楷体" panose="02010609060101010101" pitchFamily="49" charset="-122"/>
              </a:rPr>
              <a:t>——</a:t>
            </a:r>
            <a:r>
              <a:rPr lang="zh-CN" altLang="en-US" dirty="0" smtClean="0">
                <a:solidFill>
                  <a:srgbClr val="0000FF"/>
                </a:solidFill>
                <a:latin typeface="楷体" panose="02010609060101010101" pitchFamily="49" charset="-122"/>
              </a:rPr>
              <a:t>二进制</a:t>
            </a:r>
            <a:endParaRPr lang="en-US" altLang="zh-CN" dirty="0" smtClean="0">
              <a:solidFill>
                <a:srgbClr val="0000FF"/>
              </a:solidFill>
              <a:latin typeface="楷体" panose="02010609060101010101" pitchFamily="49" charset="-122"/>
            </a:endParaRPr>
          </a:p>
          <a:p>
            <a:pPr lvl="1"/>
            <a:r>
              <a:rPr lang="zh-CN" altLang="zh-CN" dirty="0" smtClean="0">
                <a:latin typeface="楷体" panose="02010609060101010101" pitchFamily="49" charset="-122"/>
              </a:rPr>
              <a:t>如何使计算机自动执行程序</a:t>
            </a:r>
            <a:endParaRPr lang="en-US" altLang="zh-CN" dirty="0" smtClean="0">
              <a:latin typeface="楷体" panose="02010609060101010101" pitchFamily="49" charset="-122"/>
            </a:endParaRPr>
          </a:p>
          <a:p>
            <a:pPr lvl="2"/>
            <a:r>
              <a:rPr lang="zh-CN" altLang="en-US" dirty="0" smtClean="0">
                <a:latin typeface="楷体" panose="02010609060101010101" pitchFamily="49" charset="-122"/>
              </a:rPr>
              <a:t>执行程序时</a:t>
            </a:r>
            <a:r>
              <a:rPr lang="en-US" altLang="zh-CN" dirty="0" smtClean="0">
                <a:latin typeface="楷体" panose="02010609060101010101" pitchFamily="49" charset="-122"/>
              </a:rPr>
              <a:t>,</a:t>
            </a:r>
            <a:r>
              <a:rPr lang="zh-CN" altLang="en-US" dirty="0" smtClean="0">
                <a:latin typeface="楷体" panose="02010609060101010101" pitchFamily="49" charset="-122"/>
              </a:rPr>
              <a:t>给出程序所在的存储位置</a:t>
            </a:r>
            <a:endParaRPr lang="en-US" altLang="zh-CN" dirty="0" smtClean="0">
              <a:latin typeface="楷体" panose="02010609060101010101" pitchFamily="49" charset="-122"/>
            </a:endParaRPr>
          </a:p>
          <a:p>
            <a:r>
              <a:rPr lang="zh-CN" altLang="zh-CN" dirty="0" smtClean="0">
                <a:latin typeface="楷体" panose="02010609060101010101" pitchFamily="49" charset="-122"/>
              </a:rPr>
              <a:t>程序存储的另一个重要的理由是</a:t>
            </a:r>
            <a:endParaRPr lang="en-US" altLang="zh-CN" dirty="0" smtClean="0">
              <a:latin typeface="楷体" panose="02010609060101010101" pitchFamily="49" charset="-122"/>
            </a:endParaRPr>
          </a:p>
          <a:p>
            <a:pPr lvl="1"/>
            <a:r>
              <a:rPr lang="zh-CN" altLang="zh-CN" dirty="0" smtClean="0">
                <a:latin typeface="楷体" panose="02010609060101010101" pitchFamily="49" charset="-122"/>
              </a:rPr>
              <a:t>程序的“重用”</a:t>
            </a:r>
            <a:endParaRPr lang="en-US" altLang="zh-CN" dirty="0" smtClean="0">
              <a:latin typeface="楷体" panose="02010609060101010101" pitchFamily="49" charset="-122"/>
            </a:endParaRPr>
          </a:p>
          <a:p>
            <a:pPr marL="393700" lvl="1" indent="0">
              <a:buNone/>
            </a:pPr>
            <a:endParaRPr lang="zh-CN" altLang="en-US" dirty="0">
              <a:latin typeface="楷体" panose="02010609060101010101" pitchFamily="49"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17</a:t>
            </a:fld>
            <a:endParaRPr lang="zh-CN" altLang="en-US" dirty="0"/>
          </a:p>
        </p:txBody>
      </p:sp>
    </p:spTree>
  </p:cSld>
  <p:clrMapOvr>
    <a:masterClrMapping/>
  </p:clrMapOvr>
  <p:transition>
    <p:wedg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rrowheads="1"/>
          </p:cNvSpPr>
          <p:nvPr>
            <p:ph type="title"/>
          </p:nvPr>
        </p:nvSpPr>
        <p:spPr>
          <a:xfrm>
            <a:off x="323528" y="692696"/>
            <a:ext cx="8147248" cy="851942"/>
          </a:xfrm>
        </p:spPr>
        <p:txBody>
          <a:bodyPr/>
          <a:lstStyle/>
          <a:p>
            <a:r>
              <a:rPr lang="en-US" altLang="zh-CN" dirty="0" smtClean="0"/>
              <a:t>1.4 </a:t>
            </a:r>
            <a:r>
              <a:rPr lang="zh-CN" altLang="en-US" dirty="0" smtClean="0"/>
              <a:t>计算机组成</a:t>
            </a:r>
            <a:endParaRPr lang="zh-CN" altLang="en-US" dirty="0"/>
          </a:p>
        </p:txBody>
      </p:sp>
      <p:sp>
        <p:nvSpPr>
          <p:cNvPr id="287747" name="Rectangle 3"/>
          <p:cNvSpPr>
            <a:spLocks noGrp="1" noChangeArrowheads="1"/>
          </p:cNvSpPr>
          <p:nvPr>
            <p:ph idx="1"/>
          </p:nvPr>
        </p:nvSpPr>
        <p:spPr>
          <a:xfrm>
            <a:off x="457200" y="1700808"/>
            <a:ext cx="8229600" cy="2592288"/>
          </a:xfrm>
        </p:spPr>
        <p:txBody>
          <a:bodyPr/>
          <a:lstStyle/>
          <a:p>
            <a:r>
              <a:rPr lang="zh-CN" altLang="en-US" dirty="0" smtClean="0"/>
              <a:t>计算机硬件由处理器、存储器、输入</a:t>
            </a:r>
            <a:r>
              <a:rPr lang="en-US" altLang="zh-CN" dirty="0" smtClean="0"/>
              <a:t>/</a:t>
            </a:r>
            <a:r>
              <a:rPr lang="zh-CN" altLang="en-US" dirty="0" smtClean="0"/>
              <a:t>输出三个子系统构成。</a:t>
            </a:r>
            <a:endParaRPr lang="en-US" altLang="zh-CN" dirty="0" smtClean="0"/>
          </a:p>
          <a:p>
            <a:r>
              <a:rPr lang="zh-CN" altLang="zh-CN" dirty="0" smtClean="0"/>
              <a:t>连接</a:t>
            </a:r>
            <a:r>
              <a:rPr lang="zh-CN" altLang="en-US" dirty="0" smtClean="0"/>
              <a:t>三</a:t>
            </a:r>
            <a:r>
              <a:rPr lang="zh-CN" altLang="zh-CN" dirty="0" smtClean="0"/>
              <a:t>个</a:t>
            </a:r>
            <a:r>
              <a:rPr lang="zh-CN" altLang="zh-CN" dirty="0"/>
              <a:t>子系统的是总线（</a:t>
            </a:r>
            <a:r>
              <a:rPr lang="en-US" altLang="zh-CN" dirty="0"/>
              <a:t>Bus</a:t>
            </a:r>
            <a:r>
              <a:rPr lang="zh-CN" altLang="zh-CN" dirty="0" smtClean="0"/>
              <a:t>）</a:t>
            </a:r>
            <a:endParaRPr lang="en-US" altLang="zh-CN" dirty="0" smtClean="0"/>
          </a:p>
          <a:p>
            <a:pPr lvl="1"/>
            <a:r>
              <a:rPr lang="zh-CN" altLang="en-US" dirty="0" smtClean="0"/>
              <a:t>总线</a:t>
            </a:r>
            <a:r>
              <a:rPr lang="zh-CN" altLang="zh-CN" dirty="0" smtClean="0"/>
              <a:t>是</a:t>
            </a:r>
            <a:r>
              <a:rPr lang="zh-CN" altLang="zh-CN" dirty="0"/>
              <a:t>一组导线</a:t>
            </a:r>
            <a:r>
              <a:rPr lang="zh-CN" altLang="zh-CN" dirty="0" smtClean="0"/>
              <a:t>，</a:t>
            </a:r>
            <a:r>
              <a:rPr lang="zh-CN" altLang="en-US" dirty="0" smtClean="0"/>
              <a:t>是三</a:t>
            </a:r>
            <a:r>
              <a:rPr lang="zh-CN" altLang="zh-CN" dirty="0" smtClean="0"/>
              <a:t>个</a:t>
            </a:r>
            <a:r>
              <a:rPr lang="zh-CN" altLang="en-US" dirty="0" smtClean="0"/>
              <a:t>子</a:t>
            </a:r>
            <a:r>
              <a:rPr lang="zh-CN" altLang="zh-CN" dirty="0" smtClean="0"/>
              <a:t>系统</a:t>
            </a:r>
            <a:r>
              <a:rPr lang="zh-CN" altLang="zh-CN" dirty="0"/>
              <a:t>之间信息传输的通道。按传输的信息</a:t>
            </a:r>
            <a:r>
              <a:rPr lang="zh-CN" altLang="zh-CN" dirty="0" smtClean="0"/>
              <a:t>类型</a:t>
            </a:r>
            <a:r>
              <a:rPr lang="zh-CN" altLang="en-US" dirty="0" smtClean="0"/>
              <a:t>分为：</a:t>
            </a:r>
            <a:r>
              <a:rPr lang="zh-CN" altLang="zh-CN" dirty="0" smtClean="0"/>
              <a:t>地址总线</a:t>
            </a:r>
            <a:r>
              <a:rPr lang="zh-CN" altLang="zh-CN" dirty="0"/>
              <a:t>、数据总线和</a:t>
            </a:r>
            <a:r>
              <a:rPr lang="zh-CN" altLang="zh-CN" dirty="0" smtClean="0"/>
              <a:t>控制总线</a:t>
            </a:r>
            <a:r>
              <a:rPr lang="zh-CN" altLang="en-US" dirty="0" smtClean="0"/>
              <a:t>。</a:t>
            </a:r>
          </a:p>
        </p:txBody>
      </p:sp>
      <p:sp>
        <p:nvSpPr>
          <p:cNvPr id="5" name="灯片编号占位符 4"/>
          <p:cNvSpPr>
            <a:spLocks noGrp="1"/>
          </p:cNvSpPr>
          <p:nvPr>
            <p:ph type="sldNum" sz="quarter" idx="4294967295"/>
          </p:nvPr>
        </p:nvSpPr>
        <p:spPr>
          <a:xfrm>
            <a:off x="7924800" y="6356350"/>
            <a:ext cx="762000" cy="365125"/>
          </a:xfrm>
        </p:spPr>
        <p:txBody>
          <a:bodyPr/>
          <a:lstStyle/>
          <a:p>
            <a:fld id="{0C913308-F349-4B6D-A68A-DD1791B4A57B}" type="slidenum">
              <a:rPr lang="zh-CN" altLang="en-US">
                <a:solidFill>
                  <a:srgbClr val="04617B">
                    <a:shade val="90000"/>
                  </a:srgbClr>
                </a:solidFill>
              </a:rPr>
              <a:pPr/>
              <a:t>18</a:t>
            </a:fld>
            <a:endParaRPr lang="zh-CN" altLang="en-US">
              <a:solidFill>
                <a:srgbClr val="04617B">
                  <a:shade val="90000"/>
                </a:srgbClr>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354136675"/>
              </p:ext>
            </p:extLst>
          </p:nvPr>
        </p:nvGraphicFramePr>
        <p:xfrm>
          <a:off x="1979712" y="4077072"/>
          <a:ext cx="4964782" cy="2448272"/>
        </p:xfrm>
        <a:graphic>
          <a:graphicData uri="http://schemas.openxmlformats.org/presentationml/2006/ole">
            <mc:AlternateContent xmlns:mc="http://schemas.openxmlformats.org/markup-compatibility/2006">
              <mc:Choice xmlns:v="urn:schemas-microsoft-com:vml" Requires="v">
                <p:oleObj spid="_x0000_s26696" r:id="rId3" imgW="3337560" imgH="1421892" progId="SmartDraw.2">
                  <p:embed/>
                </p:oleObj>
              </mc:Choice>
              <mc:Fallback>
                <p:oleObj r:id="rId3" imgW="3337560" imgH="1421892" progId="SmartDraw.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4077072"/>
                        <a:ext cx="4964782" cy="2448272"/>
                      </a:xfrm>
                      <a:prstGeom prst="rect">
                        <a:avLst/>
                      </a:prstGeom>
                      <a:noFill/>
                    </p:spPr>
                  </p:pic>
                </p:oleObj>
              </mc:Fallback>
            </mc:AlternateContent>
          </a:graphicData>
        </a:graphic>
      </p:graphicFrame>
    </p:spTree>
    <p:extLst>
      <p:ext uri="{BB962C8B-B14F-4D97-AF65-F5344CB8AC3E}">
        <p14:creationId xmlns:p14="http://schemas.microsoft.com/office/powerpoint/2010/main" val="249557119"/>
      </p:ext>
    </p:extLst>
  </p:cSld>
  <p:clrMapOvr>
    <a:masterClrMapping/>
  </p:clrMapOvr>
  <p:transition spd="slow">
    <p:wheel spokes="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rrowheads="1"/>
          </p:cNvSpPr>
          <p:nvPr>
            <p:ph type="title"/>
          </p:nvPr>
        </p:nvSpPr>
        <p:spPr>
          <a:xfrm>
            <a:off x="539552" y="260648"/>
            <a:ext cx="7467600" cy="1143000"/>
          </a:xfrm>
        </p:spPr>
        <p:txBody>
          <a:bodyPr/>
          <a:lstStyle/>
          <a:p>
            <a:r>
              <a:rPr lang="en-US" altLang="zh-CN" dirty="0" smtClean="0"/>
              <a:t>1.4.1 </a:t>
            </a:r>
            <a:r>
              <a:rPr lang="zh-CN" altLang="en-US" dirty="0" smtClean="0"/>
              <a:t>处理器系统</a:t>
            </a:r>
            <a:r>
              <a:rPr lang="en-US" altLang="zh-CN" dirty="0" smtClean="0"/>
              <a:t>(CPU)</a:t>
            </a:r>
            <a:endParaRPr lang="zh-CN" altLang="en-US" dirty="0"/>
          </a:p>
        </p:txBody>
      </p:sp>
      <p:sp>
        <p:nvSpPr>
          <p:cNvPr id="288771" name="Rectangle 3"/>
          <p:cNvSpPr>
            <a:spLocks noGrp="1" noChangeArrowheads="1"/>
          </p:cNvSpPr>
          <p:nvPr>
            <p:ph idx="1"/>
          </p:nvPr>
        </p:nvSpPr>
        <p:spPr>
          <a:xfrm>
            <a:off x="323528" y="1474301"/>
            <a:ext cx="8640960" cy="3106828"/>
          </a:xfrm>
        </p:spPr>
        <p:txBody>
          <a:bodyPr>
            <a:normAutofit/>
          </a:bodyPr>
          <a:lstStyle/>
          <a:p>
            <a:r>
              <a:rPr lang="zh-CN" altLang="en-US" sz="2400" b="0" dirty="0" smtClean="0">
                <a:latin typeface="楷体" panose="02010609060101010101" pitchFamily="49" charset="-122"/>
                <a:ea typeface="楷体" panose="02010609060101010101" pitchFamily="49" charset="-122"/>
              </a:rPr>
              <a:t>计算机中的处理器系统可以是单一的</a:t>
            </a:r>
            <a:r>
              <a:rPr lang="en-US" altLang="zh-CN" sz="2400" b="0" dirty="0" smtClean="0">
                <a:latin typeface="楷体" panose="02010609060101010101" pitchFamily="49" charset="-122"/>
                <a:ea typeface="楷体" panose="02010609060101010101" pitchFamily="49" charset="-122"/>
              </a:rPr>
              <a:t>CPU</a:t>
            </a:r>
            <a:r>
              <a:rPr lang="zh-CN" altLang="en-US" sz="2400" b="0" dirty="0" smtClean="0">
                <a:latin typeface="楷体" panose="02010609060101010101" pitchFamily="49" charset="-122"/>
                <a:ea typeface="楷体" panose="02010609060101010101" pitchFamily="49" charset="-122"/>
              </a:rPr>
              <a:t>芯片，也可以是多个</a:t>
            </a:r>
            <a:r>
              <a:rPr lang="en-US" altLang="zh-CN" sz="2400" b="0" dirty="0" smtClean="0">
                <a:latin typeface="楷体" panose="02010609060101010101" pitchFamily="49" charset="-122"/>
                <a:ea typeface="楷体" panose="02010609060101010101" pitchFamily="49" charset="-122"/>
              </a:rPr>
              <a:t>CPU</a:t>
            </a:r>
            <a:r>
              <a:rPr lang="zh-CN" altLang="en-US" sz="2400" b="0" dirty="0" smtClean="0">
                <a:latin typeface="楷体" panose="02010609060101010101" pitchFamily="49" charset="-122"/>
                <a:ea typeface="楷体" panose="02010609060101010101" pitchFamily="49" charset="-122"/>
              </a:rPr>
              <a:t>芯片组成的阵列。</a:t>
            </a:r>
            <a:endParaRPr lang="en-US" altLang="zh-CN" sz="2400" b="0" dirty="0" smtClean="0">
              <a:latin typeface="楷体" panose="02010609060101010101" pitchFamily="49" charset="-122"/>
              <a:ea typeface="楷体" panose="02010609060101010101" pitchFamily="49" charset="-122"/>
            </a:endParaRPr>
          </a:p>
          <a:p>
            <a:r>
              <a:rPr lang="zh-CN" altLang="zh-CN" sz="2400" dirty="0">
                <a:latin typeface="楷体" panose="02010609060101010101" pitchFamily="49" charset="-122"/>
                <a:ea typeface="楷体" panose="02010609060101010101" pitchFamily="49" charset="-122"/>
              </a:rPr>
              <a:t>目前主要的处理器厂商为</a:t>
            </a:r>
            <a:r>
              <a:rPr lang="en-US" altLang="zh-CN" sz="2400" dirty="0">
                <a:latin typeface="楷体" panose="02010609060101010101" pitchFamily="49" charset="-122"/>
                <a:ea typeface="楷体" panose="02010609060101010101" pitchFamily="49" charset="-122"/>
              </a:rPr>
              <a:t>Intel</a:t>
            </a:r>
            <a:r>
              <a:rPr lang="zh-CN" altLang="zh-CN" sz="2400" dirty="0" smtClean="0">
                <a:latin typeface="楷体" panose="02010609060101010101" pitchFamily="49" charset="-122"/>
                <a:ea typeface="楷体" panose="02010609060101010101" pitchFamily="49" charset="-122"/>
              </a:rPr>
              <a:t>、</a:t>
            </a:r>
            <a:r>
              <a:rPr lang="en-US" altLang="zh-CN" sz="2400" dirty="0" smtClean="0">
                <a:latin typeface="楷体" panose="02010609060101010101" pitchFamily="49" charset="-122"/>
                <a:ea typeface="楷体" panose="02010609060101010101" pitchFamily="49" charset="-122"/>
              </a:rPr>
              <a:t>AMD</a:t>
            </a:r>
            <a:r>
              <a:rPr lang="zh-CN" altLang="zh-CN" sz="2400" dirty="0" smtClean="0">
                <a:latin typeface="楷体" panose="02010609060101010101" pitchFamily="49" charset="-122"/>
                <a:ea typeface="楷体" panose="02010609060101010101" pitchFamily="49" charset="-122"/>
              </a:rPr>
              <a:t>等</a:t>
            </a:r>
            <a:r>
              <a:rPr lang="zh-CN" altLang="zh-CN" sz="2400" dirty="0">
                <a:latin typeface="楷体" panose="02010609060101010101" pitchFamily="49" charset="-122"/>
                <a:ea typeface="楷体" panose="02010609060101010101" pitchFamily="49" charset="-122"/>
              </a:rPr>
              <a:t>公司</a:t>
            </a:r>
            <a:r>
              <a:rPr lang="zh-CN" altLang="zh-CN" sz="2400" dirty="0" smtClean="0">
                <a:latin typeface="楷体" panose="02010609060101010101" pitchFamily="49" charset="-122"/>
                <a:ea typeface="楷体" panose="02010609060101010101" pitchFamily="49" charset="-122"/>
              </a:rPr>
              <a:t>。</a:t>
            </a:r>
            <a:r>
              <a:rPr lang="zh-CN" altLang="en-US" sz="2400" dirty="0"/>
              <a:t>无线</a:t>
            </a:r>
            <a:r>
              <a:rPr lang="zh-CN" altLang="zh-CN" sz="2400" dirty="0" smtClean="0">
                <a:latin typeface="楷体" panose="02010609060101010101" pitchFamily="49" charset="-122"/>
                <a:ea typeface="楷体" panose="02010609060101010101" pitchFamily="49" charset="-122"/>
              </a:rPr>
              <a:t>设备</a:t>
            </a:r>
            <a:r>
              <a:rPr lang="zh-CN" altLang="en-US" sz="2400" dirty="0" smtClean="0">
                <a:latin typeface="楷体" panose="02010609060101010101" pitchFamily="49" charset="-122"/>
                <a:ea typeface="楷体" panose="02010609060101010101" pitchFamily="49" charset="-122"/>
              </a:rPr>
              <a:t>的</a:t>
            </a:r>
            <a:r>
              <a:rPr lang="zh-CN" altLang="zh-CN" sz="2400" dirty="0" smtClean="0">
                <a:latin typeface="楷体" panose="02010609060101010101" pitchFamily="49" charset="-122"/>
                <a:ea typeface="楷体" panose="02010609060101010101" pitchFamily="49" charset="-122"/>
              </a:rPr>
              <a:t>处理器</a:t>
            </a:r>
            <a:r>
              <a:rPr lang="zh-CN" altLang="en-US" sz="2400" dirty="0" smtClean="0">
                <a:latin typeface="楷体" panose="02010609060101010101" pitchFamily="49" charset="-122"/>
                <a:ea typeface="楷体" panose="02010609060101010101" pitchFamily="49" charset="-122"/>
              </a:rPr>
              <a:t>主要由</a:t>
            </a:r>
            <a:r>
              <a:rPr lang="en-US" altLang="zh-CN" sz="2400" dirty="0" smtClean="0">
                <a:latin typeface="楷体" panose="02010609060101010101" pitchFamily="49" charset="-122"/>
                <a:ea typeface="楷体" panose="02010609060101010101" pitchFamily="49" charset="-122"/>
              </a:rPr>
              <a:t>Qualcomm</a:t>
            </a:r>
            <a:r>
              <a:rPr lang="zh-CN" altLang="zh-CN" sz="2400" dirty="0">
                <a:latin typeface="楷体" panose="02010609060101010101" pitchFamily="49" charset="-122"/>
                <a:ea typeface="楷体" panose="02010609060101010101" pitchFamily="49" charset="-122"/>
              </a:rPr>
              <a:t>（高通）</a:t>
            </a:r>
            <a:r>
              <a:rPr lang="zh-CN" altLang="zh-CN" sz="2400" dirty="0" smtClean="0">
                <a:latin typeface="楷体" panose="02010609060101010101" pitchFamily="49" charset="-122"/>
                <a:ea typeface="楷体" panose="02010609060101010101" pitchFamily="49" charset="-122"/>
              </a:rPr>
              <a:t>公司</a:t>
            </a:r>
            <a:r>
              <a:rPr lang="zh-CN" altLang="en-US" sz="2400" dirty="0" smtClean="0">
                <a:latin typeface="楷体" panose="02010609060101010101" pitchFamily="49" charset="-122"/>
                <a:ea typeface="楷体" panose="02010609060101010101" pitchFamily="49" charset="-122"/>
              </a:rPr>
              <a:t>提供</a:t>
            </a:r>
            <a:endParaRPr lang="en-US" altLang="zh-CN" sz="2400" dirty="0" smtClean="0">
              <a:latin typeface="楷体" panose="02010609060101010101" pitchFamily="49" charset="-122"/>
              <a:ea typeface="楷体" panose="02010609060101010101" pitchFamily="49" charset="-122"/>
            </a:endParaRPr>
          </a:p>
          <a:p>
            <a:r>
              <a:rPr lang="zh-CN" altLang="zh-CN" sz="2400" dirty="0">
                <a:latin typeface="楷体" panose="02010609060101010101" pitchFamily="49" charset="-122"/>
                <a:ea typeface="楷体" panose="02010609060101010101" pitchFamily="49" charset="-122"/>
              </a:rPr>
              <a:t>我国自主设计制造的</a:t>
            </a:r>
            <a:r>
              <a:rPr lang="en-US" altLang="zh-CN" sz="2400" dirty="0">
                <a:latin typeface="楷体" panose="02010609060101010101" pitchFamily="49" charset="-122"/>
                <a:ea typeface="楷体" panose="02010609060101010101" pitchFamily="49" charset="-122"/>
              </a:rPr>
              <a:t>CPU</a:t>
            </a:r>
            <a:r>
              <a:rPr lang="zh-CN" altLang="zh-CN" sz="2400" dirty="0" smtClean="0">
                <a:latin typeface="楷体" panose="02010609060101010101" pitchFamily="49" charset="-122"/>
                <a:ea typeface="楷体" panose="02010609060101010101" pitchFamily="49" charset="-122"/>
              </a:rPr>
              <a:t>芯片</a:t>
            </a:r>
            <a:r>
              <a:rPr lang="zh-CN" altLang="en-US" sz="2400" dirty="0" smtClean="0">
                <a:latin typeface="楷体" panose="02010609060101010101" pitchFamily="49" charset="-122"/>
                <a:ea typeface="楷体" panose="02010609060101010101" pitchFamily="49" charset="-122"/>
              </a:rPr>
              <a:t>，</a:t>
            </a:r>
            <a:r>
              <a:rPr lang="zh-CN" altLang="zh-CN" sz="2400" dirty="0" smtClean="0">
                <a:latin typeface="楷体" panose="02010609060101010101" pitchFamily="49" charset="-122"/>
                <a:ea typeface="楷体" panose="02010609060101010101" pitchFamily="49" charset="-122"/>
              </a:rPr>
              <a:t>如</a:t>
            </a:r>
            <a:r>
              <a:rPr lang="zh-CN" altLang="zh-CN" sz="2400" dirty="0">
                <a:latin typeface="楷体" panose="02010609060101010101" pitchFamily="49" charset="-122"/>
                <a:ea typeface="楷体" panose="02010609060101010101" pitchFamily="49" charset="-122"/>
              </a:rPr>
              <a:t>神威超级计算机使用的处理器</a:t>
            </a:r>
            <a:r>
              <a:rPr lang="en-US" altLang="zh-CN" sz="2400" dirty="0">
                <a:latin typeface="楷体" panose="02010609060101010101" pitchFamily="49" charset="-122"/>
                <a:ea typeface="楷体" panose="02010609060101010101" pitchFamily="49" charset="-122"/>
              </a:rPr>
              <a:t>SW1600</a:t>
            </a:r>
            <a:r>
              <a:rPr lang="zh-CN" altLang="zh-CN" sz="2400" dirty="0">
                <a:latin typeface="楷体" panose="02010609060101010101" pitchFamily="49" charset="-122"/>
                <a:ea typeface="楷体" panose="02010609060101010101" pitchFamily="49" charset="-122"/>
              </a:rPr>
              <a:t>，其内核达</a:t>
            </a:r>
            <a:r>
              <a:rPr lang="en-US" altLang="zh-CN" sz="2400" dirty="0">
                <a:latin typeface="楷体" panose="02010609060101010101" pitchFamily="49" charset="-122"/>
                <a:ea typeface="楷体" panose="02010609060101010101" pitchFamily="49" charset="-122"/>
              </a:rPr>
              <a:t>16</a:t>
            </a:r>
            <a:r>
              <a:rPr lang="zh-CN" altLang="zh-CN" sz="2400" dirty="0">
                <a:latin typeface="楷体" panose="02010609060101010101" pitchFamily="49" charset="-122"/>
                <a:ea typeface="楷体" panose="02010609060101010101" pitchFamily="49" charset="-122"/>
              </a:rPr>
              <a:t>个。在移动设备中，华</a:t>
            </a:r>
            <a:r>
              <a:rPr lang="zh-CN" altLang="zh-CN" sz="2400" dirty="0" smtClean="0">
                <a:latin typeface="楷体" panose="02010609060101010101" pitchFamily="49" charset="-122"/>
                <a:ea typeface="楷体" panose="02010609060101010101" pitchFamily="49" charset="-122"/>
              </a:rPr>
              <a:t>为设计</a:t>
            </a:r>
            <a:r>
              <a:rPr lang="zh-CN" altLang="zh-CN" sz="2400" dirty="0">
                <a:latin typeface="楷体" panose="02010609060101010101" pitchFamily="49" charset="-122"/>
                <a:ea typeface="楷体" panose="02010609060101010101" pitchFamily="49" charset="-122"/>
              </a:rPr>
              <a:t>生产的海思麒麟系列芯片已经可以媲美高通的骁龙芯片。</a:t>
            </a:r>
          </a:p>
          <a:p>
            <a:endParaRPr lang="zh-CN" altLang="en-US" dirty="0" smtClean="0"/>
          </a:p>
        </p:txBody>
      </p:sp>
      <p:sp>
        <p:nvSpPr>
          <p:cNvPr id="5" name="灯片编号占位符 4"/>
          <p:cNvSpPr>
            <a:spLocks noGrp="1"/>
          </p:cNvSpPr>
          <p:nvPr>
            <p:ph type="sldNum" sz="quarter" idx="4294967295"/>
          </p:nvPr>
        </p:nvSpPr>
        <p:spPr>
          <a:xfrm>
            <a:off x="7924800" y="6356350"/>
            <a:ext cx="762000" cy="365125"/>
          </a:xfrm>
        </p:spPr>
        <p:txBody>
          <a:bodyPr/>
          <a:lstStyle/>
          <a:p>
            <a:fld id="{0C913308-F349-4B6D-A68A-DD1791B4A57B}" type="slidenum">
              <a:rPr lang="zh-CN" altLang="en-US">
                <a:solidFill>
                  <a:srgbClr val="04617B">
                    <a:shade val="90000"/>
                  </a:srgbClr>
                </a:solidFill>
              </a:rPr>
              <a:pPr/>
              <a:t>19</a:t>
            </a:fld>
            <a:endParaRPr lang="zh-CN" altLang="en-US">
              <a:solidFill>
                <a:srgbClr val="04617B">
                  <a:shade val="90000"/>
                </a:srgbClr>
              </a:solidFill>
            </a:endParaRPr>
          </a:p>
        </p:txBody>
      </p:sp>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725144"/>
            <a:ext cx="6480720" cy="1440160"/>
          </a:xfrm>
          <a:prstGeom prst="rect">
            <a:avLst/>
          </a:prstGeom>
          <a:noFill/>
        </p:spPr>
      </p:pic>
    </p:spTree>
    <p:extLst>
      <p:ext uri="{BB962C8B-B14F-4D97-AF65-F5344CB8AC3E}">
        <p14:creationId xmlns:p14="http://schemas.microsoft.com/office/powerpoint/2010/main" val="653128636"/>
      </p:ext>
    </p:extLst>
  </p:cSld>
  <p:clrMapOvr>
    <a:masterClrMapping/>
  </p:clrMapOvr>
  <p:transition spd="slow">
    <p:wheel spokes="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404664"/>
            <a:ext cx="2880320" cy="914400"/>
          </a:xfrm>
        </p:spPr>
        <p:txBody>
          <a:bodyPr/>
          <a:lstStyle/>
          <a:p>
            <a:r>
              <a:rPr lang="en-US" altLang="zh-CN" sz="4800" dirty="0" smtClean="0"/>
              <a:t>1.1 </a:t>
            </a:r>
            <a:r>
              <a:rPr lang="zh-CN" altLang="en-US" sz="4800" dirty="0" smtClean="0"/>
              <a:t>计算机</a:t>
            </a:r>
            <a:endParaRPr lang="zh-CN" altLang="en-US" sz="4800" dirty="0"/>
          </a:p>
        </p:txBody>
      </p:sp>
      <p:sp>
        <p:nvSpPr>
          <p:cNvPr id="3" name="内容占位符 2"/>
          <p:cNvSpPr>
            <a:spLocks noGrp="1"/>
          </p:cNvSpPr>
          <p:nvPr>
            <p:ph idx="1"/>
          </p:nvPr>
        </p:nvSpPr>
        <p:spPr>
          <a:xfrm>
            <a:off x="323528" y="1412776"/>
            <a:ext cx="8280920" cy="5445224"/>
          </a:xfrm>
        </p:spPr>
        <p:txBody>
          <a:bodyPr>
            <a:normAutofit/>
          </a:bodyPr>
          <a:lstStyle/>
          <a:p>
            <a:r>
              <a:rPr lang="en-US" altLang="zh-CN" sz="2800" dirty="0" smtClean="0"/>
              <a:t>Computer</a:t>
            </a:r>
            <a:endParaRPr lang="en-US" altLang="zh-CN" sz="2800" dirty="0"/>
          </a:p>
          <a:p>
            <a:pPr lvl="1"/>
            <a:r>
              <a:rPr lang="zh-CN" altLang="en-US" sz="2800" dirty="0" smtClean="0">
                <a:latin typeface="楷体" panose="02010609060101010101" pitchFamily="49" charset="-122"/>
              </a:rPr>
              <a:t>初始：从事计算工作的人</a:t>
            </a:r>
            <a:endParaRPr lang="en-US" altLang="zh-CN" sz="2800" dirty="0" smtClean="0">
              <a:latin typeface="楷体" panose="02010609060101010101" pitchFamily="49" charset="-122"/>
            </a:endParaRPr>
          </a:p>
          <a:p>
            <a:pPr lvl="1"/>
            <a:r>
              <a:rPr lang="zh-CN" altLang="en-US" sz="2800" dirty="0" smtClean="0">
                <a:latin typeface="楷体" panose="02010609060101010101" pitchFamily="49" charset="-122"/>
              </a:rPr>
              <a:t>早期：实现数学</a:t>
            </a:r>
            <a:r>
              <a:rPr lang="zh-CN" altLang="en-US" sz="2800" dirty="0">
                <a:latin typeface="楷体" panose="02010609060101010101" pitchFamily="49" charset="-122"/>
              </a:rPr>
              <a:t>意义上的</a:t>
            </a:r>
            <a:r>
              <a:rPr lang="zh-CN" altLang="en-US" sz="2800" dirty="0" smtClean="0">
                <a:latin typeface="楷体" panose="02010609060101010101" pitchFamily="49" charset="-122"/>
              </a:rPr>
              <a:t>“自动计算”</a:t>
            </a:r>
            <a:r>
              <a:rPr lang="en-US" altLang="zh-CN" sz="2800" dirty="0" smtClean="0">
                <a:latin typeface="楷体" panose="02010609060101010101" pitchFamily="49" charset="-122"/>
              </a:rPr>
              <a:t>——</a:t>
            </a:r>
            <a:r>
              <a:rPr lang="zh-CN" altLang="en-US" sz="2800" dirty="0" smtClean="0">
                <a:latin typeface="楷体" panose="02010609060101010101" pitchFamily="49" charset="-122"/>
              </a:rPr>
              <a:t>机器的概念</a:t>
            </a:r>
            <a:endParaRPr lang="en-US" altLang="zh-CN" sz="2800" dirty="0" smtClean="0">
              <a:latin typeface="楷体" panose="02010609060101010101" pitchFamily="49" charset="-122"/>
            </a:endParaRPr>
          </a:p>
          <a:p>
            <a:pPr lvl="1"/>
            <a:r>
              <a:rPr lang="zh-CN" altLang="en-US" sz="2800" dirty="0" smtClean="0">
                <a:latin typeface="楷体" panose="02010609060101010101" pitchFamily="49" charset="-122"/>
              </a:rPr>
              <a:t>发展：处理的</a:t>
            </a:r>
            <a:r>
              <a:rPr lang="zh-CN" altLang="zh-CN" sz="2800" dirty="0" smtClean="0">
                <a:latin typeface="楷体" panose="02010609060101010101" pitchFamily="49" charset="-122"/>
              </a:rPr>
              <a:t>数据</a:t>
            </a:r>
            <a:r>
              <a:rPr lang="zh-CN" altLang="en-US" sz="2800" dirty="0" smtClean="0">
                <a:latin typeface="楷体" panose="02010609060101010101" pitchFamily="49" charset="-122"/>
              </a:rPr>
              <a:t>既</a:t>
            </a:r>
            <a:r>
              <a:rPr lang="zh-CN" altLang="zh-CN" sz="2800" dirty="0" smtClean="0">
                <a:latin typeface="楷体" panose="02010609060101010101" pitchFamily="49" charset="-122"/>
              </a:rPr>
              <a:t>包含</a:t>
            </a:r>
            <a:r>
              <a:rPr lang="zh-CN" altLang="zh-CN" sz="2800" dirty="0">
                <a:latin typeface="楷体" panose="02010609060101010101" pitchFamily="49" charset="-122"/>
              </a:rPr>
              <a:t>数，更多的是非数，例如图形图像、语音以及</a:t>
            </a:r>
            <a:r>
              <a:rPr lang="zh-CN" altLang="zh-CN" sz="2800" dirty="0" smtClean="0">
                <a:latin typeface="楷体" panose="02010609060101010101" pitchFamily="49" charset="-122"/>
              </a:rPr>
              <a:t>文本</a:t>
            </a:r>
            <a:endParaRPr lang="en-US" altLang="zh-CN" sz="2800" dirty="0">
              <a:latin typeface="楷体" panose="02010609060101010101" pitchFamily="49" charset="-122"/>
            </a:endParaRPr>
          </a:p>
          <a:p>
            <a:pPr lvl="1"/>
            <a:r>
              <a:rPr lang="zh-CN" altLang="en-US" sz="2800" dirty="0" smtClean="0">
                <a:latin typeface="楷体" panose="02010609060101010101" pitchFamily="49" charset="-122"/>
              </a:rPr>
              <a:t>计算系统</a:t>
            </a:r>
            <a:r>
              <a:rPr lang="en-US" altLang="zh-CN" sz="2800" dirty="0" smtClean="0">
                <a:latin typeface="楷体" panose="02010609060101010101" pitchFamily="49" charset="-122"/>
              </a:rPr>
              <a:t>=</a:t>
            </a:r>
            <a:r>
              <a:rPr lang="zh-CN" altLang="en-US" sz="2800" dirty="0" smtClean="0">
                <a:latin typeface="楷体" panose="02010609060101010101" pitchFamily="49" charset="-122"/>
              </a:rPr>
              <a:t>计算机</a:t>
            </a:r>
            <a:r>
              <a:rPr lang="en-US" altLang="zh-CN" sz="2800" dirty="0" smtClean="0">
                <a:latin typeface="楷体" panose="02010609060101010101" pitchFamily="49" charset="-122"/>
              </a:rPr>
              <a:t>+</a:t>
            </a:r>
            <a:r>
              <a:rPr lang="zh-CN" altLang="en-US" sz="2800" dirty="0" smtClean="0">
                <a:latin typeface="楷体" panose="02010609060101010101" pitchFamily="49" charset="-122"/>
              </a:rPr>
              <a:t>数据</a:t>
            </a:r>
            <a:endParaRPr lang="en-US" altLang="zh-CN" sz="2800" dirty="0" smtClean="0">
              <a:latin typeface="楷体" panose="02010609060101010101" pitchFamily="49" charset="-122"/>
            </a:endParaRPr>
          </a:p>
          <a:p>
            <a:pPr lvl="1"/>
            <a:r>
              <a:rPr lang="zh-CN" altLang="en-US" sz="2800" dirty="0" smtClean="0">
                <a:latin typeface="楷体" panose="02010609060101010101" pitchFamily="49" charset="-122"/>
              </a:rPr>
              <a:t>计算机系统</a:t>
            </a:r>
            <a:r>
              <a:rPr lang="en-US" altLang="zh-CN" sz="2800" dirty="0" smtClean="0">
                <a:latin typeface="楷体" panose="02010609060101010101" pitchFamily="49" charset="-122"/>
              </a:rPr>
              <a:t>=</a:t>
            </a:r>
            <a:r>
              <a:rPr lang="zh-CN" altLang="en-US" sz="2800" dirty="0" smtClean="0">
                <a:latin typeface="楷体" panose="02010609060101010101" pitchFamily="49" charset="-122"/>
              </a:rPr>
              <a:t>硬件</a:t>
            </a:r>
            <a:r>
              <a:rPr lang="en-US" altLang="zh-CN" sz="2800" dirty="0" smtClean="0">
                <a:latin typeface="楷体" panose="02010609060101010101" pitchFamily="49" charset="-122"/>
              </a:rPr>
              <a:t>+</a:t>
            </a:r>
            <a:r>
              <a:rPr lang="zh-CN" altLang="en-US" sz="2800" dirty="0" smtClean="0">
                <a:latin typeface="楷体" panose="02010609060101010101" pitchFamily="49" charset="-122"/>
              </a:rPr>
              <a:t>软件</a:t>
            </a:r>
            <a:endParaRPr lang="en-US" altLang="zh-CN" sz="2800" dirty="0">
              <a:latin typeface="楷体" panose="02010609060101010101" pitchFamily="49" charset="-122"/>
            </a:endParaRPr>
          </a:p>
          <a:p>
            <a:pPr marL="393700" lvl="1" indent="0">
              <a:buNone/>
            </a:pPr>
            <a:endParaRPr lang="en-US" altLang="zh-CN" sz="2400" dirty="0" smtClean="0">
              <a:latin typeface="华文楷体" pitchFamily="2" charset="-122"/>
            </a:endParaRP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a:t>
            </a:fld>
            <a:endParaRPr lang="zh-CN" altLang="en-US" dirty="0"/>
          </a:p>
        </p:txBody>
      </p:sp>
    </p:spTree>
  </p:cSld>
  <p:clrMapOvr>
    <a:masterClrMapping/>
  </p:clrMapOvr>
  <p:transition>
    <p:wedg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67544" y="764704"/>
            <a:ext cx="7072064" cy="576064"/>
          </a:xfrm>
        </p:spPr>
        <p:txBody>
          <a:bodyPr>
            <a:normAutofit fontScale="90000"/>
          </a:bodyPr>
          <a:lstStyle/>
          <a:p>
            <a:r>
              <a:rPr lang="zh-CN" altLang="zh-CN" dirty="0" smtClean="0">
                <a:latin typeface="Arial"/>
              </a:rPr>
              <a:t>处理器的结构模型</a:t>
            </a:r>
            <a:endParaRPr lang="zh-CN" altLang="en-US" dirty="0"/>
          </a:p>
        </p:txBody>
      </p:sp>
      <p:sp>
        <p:nvSpPr>
          <p:cNvPr id="288771" name="Rectangle 3"/>
          <p:cNvSpPr>
            <a:spLocks noGrp="1" noChangeArrowheads="1"/>
          </p:cNvSpPr>
          <p:nvPr>
            <p:ph idx="1"/>
          </p:nvPr>
        </p:nvSpPr>
        <p:spPr>
          <a:xfrm>
            <a:off x="575556" y="1484784"/>
            <a:ext cx="8352928" cy="1296144"/>
          </a:xfrm>
        </p:spPr>
        <p:txBody>
          <a:bodyPr>
            <a:normAutofit fontScale="85000" lnSpcReduction="10000"/>
          </a:bodyPr>
          <a:lstStyle/>
          <a:p>
            <a:r>
              <a:rPr lang="zh-CN" altLang="en-US" sz="2800" dirty="0" smtClean="0"/>
              <a:t>在功能上，</a:t>
            </a:r>
            <a:r>
              <a:rPr lang="en-US" altLang="zh-CN" sz="2800" dirty="0" smtClean="0"/>
              <a:t>CPU</a:t>
            </a:r>
            <a:r>
              <a:rPr lang="zh-CN" altLang="en-US" sz="2800" dirty="0" smtClean="0"/>
              <a:t>是运算器和控制器的集合。执行指令的部件</a:t>
            </a:r>
            <a:endParaRPr lang="en-US" altLang="zh-CN" sz="2800" dirty="0" smtClean="0"/>
          </a:p>
          <a:p>
            <a:r>
              <a:rPr lang="zh-CN" altLang="en-US" sz="2800" dirty="0" smtClean="0"/>
              <a:t>从逻辑上，可分为</a:t>
            </a:r>
            <a:r>
              <a:rPr lang="en-US" altLang="zh-CN" sz="2800" dirty="0" smtClean="0"/>
              <a:t>5</a:t>
            </a:r>
            <a:r>
              <a:rPr lang="zh-CN" altLang="en-US" sz="2800" dirty="0" smtClean="0"/>
              <a:t>个部分，包括运算器、控制电路、地址电路和数据寄存器与指令代码寄存器</a:t>
            </a:r>
          </a:p>
        </p:txBody>
      </p:sp>
      <p:sp>
        <p:nvSpPr>
          <p:cNvPr id="5" name="灯片编号占位符 4"/>
          <p:cNvSpPr>
            <a:spLocks noGrp="1"/>
          </p:cNvSpPr>
          <p:nvPr>
            <p:ph type="sldNum" sz="quarter" idx="4294967295"/>
          </p:nvPr>
        </p:nvSpPr>
        <p:spPr>
          <a:xfrm>
            <a:off x="7924800" y="6356350"/>
            <a:ext cx="762000" cy="365125"/>
          </a:xfrm>
        </p:spPr>
        <p:txBody>
          <a:bodyPr/>
          <a:lstStyle/>
          <a:p>
            <a:fld id="{0C913308-F349-4B6D-A68A-DD1791B4A57B}" type="slidenum">
              <a:rPr lang="zh-CN" altLang="en-US">
                <a:solidFill>
                  <a:srgbClr val="04617B">
                    <a:shade val="90000"/>
                  </a:srgbClr>
                </a:solidFill>
              </a:rPr>
              <a:pPr/>
              <a:t>20</a:t>
            </a:fld>
            <a:endParaRPr lang="zh-CN" altLang="en-US">
              <a:solidFill>
                <a:srgbClr val="04617B">
                  <a:shade val="90000"/>
                </a:srgb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852936"/>
            <a:ext cx="5832648" cy="3456383"/>
          </a:xfrm>
          <a:prstGeom prst="rect">
            <a:avLst/>
          </a:prstGeom>
        </p:spPr>
      </p:pic>
    </p:spTree>
    <p:extLst>
      <p:ext uri="{BB962C8B-B14F-4D97-AF65-F5344CB8AC3E}">
        <p14:creationId xmlns:p14="http://schemas.microsoft.com/office/powerpoint/2010/main" val="4071551004"/>
      </p:ext>
    </p:extLst>
  </p:cSld>
  <p:clrMapOvr>
    <a:masterClrMapping/>
  </p:clrMapOvr>
  <p:transition spd="slow">
    <p:wheel spokes="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ChangeArrowheads="1"/>
          </p:cNvSpPr>
          <p:nvPr>
            <p:ph idx="1"/>
          </p:nvPr>
        </p:nvSpPr>
        <p:spPr>
          <a:xfrm>
            <a:off x="395536" y="1124744"/>
            <a:ext cx="8352928" cy="5377230"/>
          </a:xfrm>
        </p:spPr>
        <p:txBody>
          <a:bodyPr>
            <a:normAutofit/>
          </a:bodyPr>
          <a:lstStyle/>
          <a:p>
            <a:pPr marL="365125" lvl="1" indent="-273050"/>
            <a:r>
              <a:rPr lang="zh-CN" altLang="en-US" dirty="0" smtClean="0"/>
              <a:t>运算器（</a:t>
            </a:r>
            <a:r>
              <a:rPr lang="en-US" altLang="zh-CN" dirty="0" smtClean="0"/>
              <a:t>ALU</a:t>
            </a:r>
            <a:r>
              <a:rPr lang="zh-CN" altLang="en-US" dirty="0" smtClean="0"/>
              <a:t>），执行算术运算和逻辑运算的电路部件。</a:t>
            </a:r>
          </a:p>
          <a:p>
            <a:pPr marL="365125" lvl="1" indent="-273050"/>
            <a:r>
              <a:rPr lang="zh-CN" altLang="en-US" dirty="0" smtClean="0"/>
              <a:t>数据寄存器（</a:t>
            </a:r>
            <a:r>
              <a:rPr lang="en-US" altLang="zh-CN" dirty="0" smtClean="0"/>
              <a:t>Data Register</a:t>
            </a:r>
            <a:r>
              <a:rPr lang="zh-CN" altLang="en-US" dirty="0" smtClean="0"/>
              <a:t>），存放运算器执行运算所需的数据。数据在执行运算前已经存入其中。</a:t>
            </a:r>
          </a:p>
          <a:p>
            <a:pPr marL="365125" lvl="1" indent="-273050"/>
            <a:r>
              <a:rPr lang="zh-CN" altLang="en-US" dirty="0" smtClean="0"/>
              <a:t>指令代码寄存器（</a:t>
            </a:r>
            <a:r>
              <a:rPr lang="en-US" altLang="zh-CN" dirty="0" smtClean="0"/>
              <a:t>Instructor Code Register</a:t>
            </a:r>
            <a:r>
              <a:rPr lang="zh-CN" altLang="en-US" dirty="0" smtClean="0"/>
              <a:t>），存放处理器执行操作需要的指令代码。</a:t>
            </a:r>
          </a:p>
          <a:p>
            <a:pPr marL="365125" lvl="1" indent="-273050"/>
            <a:r>
              <a:rPr lang="zh-CN" altLang="en-US" dirty="0" smtClean="0"/>
              <a:t>控制电路（</a:t>
            </a:r>
            <a:r>
              <a:rPr lang="en-US" altLang="zh-CN" dirty="0" smtClean="0"/>
              <a:t>Controller) </a:t>
            </a:r>
            <a:r>
              <a:rPr lang="zh-CN" altLang="en-US" dirty="0" smtClean="0"/>
              <a:t>，对指令代码进行译码并产生控制运算器执行运算的信号、发出到存储器进行数据读</a:t>
            </a:r>
            <a:r>
              <a:rPr lang="en-US" altLang="zh-CN" dirty="0" smtClean="0"/>
              <a:t>/</a:t>
            </a:r>
            <a:r>
              <a:rPr lang="zh-CN" altLang="en-US" dirty="0" smtClean="0"/>
              <a:t>写信号及其他各种控制信号。</a:t>
            </a:r>
          </a:p>
          <a:p>
            <a:pPr marL="365125" lvl="1" indent="-273050"/>
            <a:r>
              <a:rPr lang="zh-CN" altLang="en-US" dirty="0" smtClean="0"/>
              <a:t>地址电路（</a:t>
            </a:r>
            <a:r>
              <a:rPr lang="en-US" altLang="zh-CN" dirty="0" smtClean="0"/>
              <a:t>Address</a:t>
            </a:r>
            <a:r>
              <a:rPr lang="zh-CN" altLang="en-US" dirty="0" smtClean="0"/>
              <a:t>，</a:t>
            </a:r>
            <a:r>
              <a:rPr lang="en-US" altLang="zh-CN" dirty="0" smtClean="0"/>
              <a:t>Program Counter) </a:t>
            </a:r>
            <a:r>
              <a:rPr lang="zh-CN" altLang="en-US" dirty="0" smtClean="0"/>
              <a:t>，负责产生并输出地址信号，在控制信号的作用下指定存储器或者外部设备进行相关的数据传输操作。</a:t>
            </a:r>
          </a:p>
          <a:p>
            <a:endParaRPr lang="zh-CN" altLang="en-US" sz="2800" dirty="0" smtClean="0"/>
          </a:p>
          <a:p>
            <a:endParaRPr lang="zh-CN" altLang="en-US" dirty="0" smtClean="0"/>
          </a:p>
        </p:txBody>
      </p:sp>
      <p:sp>
        <p:nvSpPr>
          <p:cNvPr id="5" name="灯片编号占位符 4"/>
          <p:cNvSpPr>
            <a:spLocks noGrp="1"/>
          </p:cNvSpPr>
          <p:nvPr>
            <p:ph type="sldNum" sz="quarter" idx="4294967295"/>
          </p:nvPr>
        </p:nvSpPr>
        <p:spPr>
          <a:xfrm>
            <a:off x="7924800" y="6356350"/>
            <a:ext cx="762000" cy="365125"/>
          </a:xfrm>
        </p:spPr>
        <p:txBody>
          <a:bodyPr/>
          <a:lstStyle/>
          <a:p>
            <a:fld id="{0C913308-F349-4B6D-A68A-DD1791B4A57B}" type="slidenum">
              <a:rPr lang="zh-CN" altLang="en-US">
                <a:solidFill>
                  <a:srgbClr val="04617B">
                    <a:shade val="90000"/>
                  </a:srgbClr>
                </a:solidFill>
              </a:rPr>
              <a:pPr/>
              <a:t>21</a:t>
            </a:fld>
            <a:endParaRPr lang="zh-CN" altLang="en-US">
              <a:solidFill>
                <a:srgbClr val="04617B">
                  <a:shade val="90000"/>
                </a:srgbClr>
              </a:solidFill>
            </a:endParaRPr>
          </a:p>
        </p:txBody>
      </p:sp>
    </p:spTree>
    <p:extLst>
      <p:ext uri="{BB962C8B-B14F-4D97-AF65-F5344CB8AC3E}">
        <p14:creationId xmlns:p14="http://schemas.microsoft.com/office/powerpoint/2010/main" val="516210434"/>
      </p:ext>
    </p:extLst>
  </p:cSld>
  <p:clrMapOvr>
    <a:masterClrMapping/>
  </p:clrMapOvr>
  <p:transition spd="slow">
    <p:wheel spokes="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395536" y="836712"/>
            <a:ext cx="7467600" cy="648072"/>
          </a:xfrm>
        </p:spPr>
        <p:txBody>
          <a:bodyPr>
            <a:normAutofit fontScale="90000"/>
          </a:bodyPr>
          <a:lstStyle/>
          <a:p>
            <a:r>
              <a:rPr lang="zh-CN" altLang="zh-CN" dirty="0">
                <a:latin typeface="Arial"/>
                <a:cs typeface="+mn-cs"/>
              </a:rPr>
              <a:t>处理器</a:t>
            </a:r>
            <a:r>
              <a:rPr lang="zh-CN" altLang="en-US" dirty="0">
                <a:latin typeface="Arial"/>
                <a:cs typeface="+mn-cs"/>
              </a:rPr>
              <a:t>的</a:t>
            </a:r>
            <a:r>
              <a:rPr lang="zh-CN" altLang="en-US" dirty="0" smtClean="0">
                <a:latin typeface="Arial"/>
                <a:cs typeface="+mn-cs"/>
              </a:rPr>
              <a:t>性能指标</a:t>
            </a:r>
          </a:p>
        </p:txBody>
      </p:sp>
      <p:sp>
        <p:nvSpPr>
          <p:cNvPr id="288771" name="Rectangle 3"/>
          <p:cNvSpPr>
            <a:spLocks noGrp="1" noChangeArrowheads="1"/>
          </p:cNvSpPr>
          <p:nvPr>
            <p:ph idx="1"/>
          </p:nvPr>
        </p:nvSpPr>
        <p:spPr>
          <a:xfrm>
            <a:off x="395536" y="1628801"/>
            <a:ext cx="8532440" cy="2808312"/>
          </a:xfrm>
        </p:spPr>
        <p:txBody>
          <a:bodyPr>
            <a:normAutofit/>
          </a:bodyPr>
          <a:lstStyle/>
          <a:p>
            <a:r>
              <a:rPr lang="zh-CN" altLang="en-US" dirty="0" smtClean="0"/>
              <a:t>主频：衡量</a:t>
            </a:r>
            <a:r>
              <a:rPr lang="en-US" altLang="zh-CN" dirty="0" smtClean="0"/>
              <a:t>CPU</a:t>
            </a:r>
            <a:r>
              <a:rPr lang="zh-CN" altLang="en-US" dirty="0" smtClean="0"/>
              <a:t>运行速度的参数。</a:t>
            </a:r>
            <a:endParaRPr lang="en-US" altLang="zh-CN" dirty="0" smtClean="0"/>
          </a:p>
          <a:p>
            <a:r>
              <a:rPr lang="en-US" altLang="zh-CN" dirty="0"/>
              <a:t>CPU</a:t>
            </a:r>
            <a:r>
              <a:rPr lang="zh-CN" altLang="zh-CN" dirty="0"/>
              <a:t>数量、内核</a:t>
            </a:r>
            <a:r>
              <a:rPr lang="zh-CN" altLang="zh-CN" dirty="0" smtClean="0"/>
              <a:t>数量</a:t>
            </a:r>
            <a:endParaRPr lang="en-US" altLang="zh-CN" dirty="0" smtClean="0"/>
          </a:p>
          <a:p>
            <a:r>
              <a:rPr lang="zh-CN" altLang="en-US" dirty="0" smtClean="0"/>
              <a:t>字长：处理器一次能够处理的最大二进制数的位数。</a:t>
            </a:r>
            <a:endParaRPr lang="en-US" altLang="zh-CN" dirty="0" smtClean="0"/>
          </a:p>
          <a:p>
            <a:r>
              <a:rPr lang="zh-CN" altLang="en-US" dirty="0" smtClean="0"/>
              <a:t>协处理器：不单独工作、在</a:t>
            </a:r>
            <a:r>
              <a:rPr lang="en-US" altLang="zh-CN" dirty="0" smtClean="0"/>
              <a:t>CPU</a:t>
            </a:r>
            <a:r>
              <a:rPr lang="zh-CN" altLang="en-US" dirty="0" smtClean="0"/>
              <a:t>的协调下完成任务，如：处理浮点运算的协处理器。</a:t>
            </a:r>
            <a:endParaRPr lang="en-US" altLang="zh-CN" dirty="0" smtClean="0"/>
          </a:p>
          <a:p>
            <a:r>
              <a:rPr lang="zh-CN" altLang="en-US" dirty="0" smtClean="0"/>
              <a:t>内部高速缓存器</a:t>
            </a:r>
            <a:r>
              <a:rPr lang="en-US" altLang="zh-CN" dirty="0" smtClean="0"/>
              <a:t>(Cache)</a:t>
            </a:r>
          </a:p>
          <a:p>
            <a:pPr marL="0" indent="0">
              <a:buNone/>
            </a:pPr>
            <a:endParaRPr lang="zh-CN" altLang="en-US" sz="2400" dirty="0" smtClean="0"/>
          </a:p>
          <a:p>
            <a:endParaRPr lang="zh-CN" altLang="en-US" sz="2400" dirty="0" smtClean="0"/>
          </a:p>
          <a:p>
            <a:endParaRPr lang="zh-CN" altLang="en-US" dirty="0" smtClean="0"/>
          </a:p>
        </p:txBody>
      </p:sp>
      <p:sp>
        <p:nvSpPr>
          <p:cNvPr id="5" name="灯片编号占位符 4"/>
          <p:cNvSpPr>
            <a:spLocks noGrp="1"/>
          </p:cNvSpPr>
          <p:nvPr>
            <p:ph type="sldNum" sz="quarter" idx="4294967295"/>
          </p:nvPr>
        </p:nvSpPr>
        <p:spPr>
          <a:xfrm>
            <a:off x="7924800" y="6356350"/>
            <a:ext cx="762000" cy="365125"/>
          </a:xfrm>
        </p:spPr>
        <p:txBody>
          <a:bodyPr/>
          <a:lstStyle/>
          <a:p>
            <a:fld id="{0C913308-F349-4B6D-A68A-DD1791B4A57B}" type="slidenum">
              <a:rPr lang="zh-CN" altLang="en-US">
                <a:solidFill>
                  <a:srgbClr val="04617B">
                    <a:shade val="90000"/>
                  </a:srgbClr>
                </a:solidFill>
              </a:rPr>
              <a:pPr/>
              <a:t>22</a:t>
            </a:fld>
            <a:endParaRPr lang="zh-CN" altLang="en-US">
              <a:solidFill>
                <a:srgbClr val="04617B">
                  <a:shade val="90000"/>
                </a:srgbClr>
              </a:solidFill>
            </a:endParaRPr>
          </a:p>
        </p:txBody>
      </p:sp>
    </p:spTree>
    <p:extLst>
      <p:ext uri="{BB962C8B-B14F-4D97-AF65-F5344CB8AC3E}">
        <p14:creationId xmlns:p14="http://schemas.microsoft.com/office/powerpoint/2010/main" val="382593486"/>
      </p:ext>
    </p:extLst>
  </p:cSld>
  <p:clrMapOvr>
    <a:masterClrMapping/>
  </p:clrMapOvr>
  <p:transition spd="slow">
    <p:wheel spokes="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764704"/>
            <a:ext cx="7467600" cy="710952"/>
          </a:xfrm>
        </p:spPr>
        <p:txBody>
          <a:bodyPr>
            <a:normAutofit fontScale="90000"/>
          </a:bodyPr>
          <a:lstStyle/>
          <a:p>
            <a:r>
              <a:rPr lang="en-US" altLang="zh-CN" sz="4400" dirty="0" smtClean="0">
                <a:latin typeface="Arial"/>
                <a:ea typeface="黑体"/>
              </a:rPr>
              <a:t>CISC</a:t>
            </a:r>
            <a:r>
              <a:rPr lang="zh-CN" altLang="zh-CN" sz="4400" dirty="0" smtClean="0">
                <a:latin typeface="Arial"/>
                <a:ea typeface="黑体"/>
              </a:rPr>
              <a:t>和</a:t>
            </a:r>
            <a:r>
              <a:rPr lang="en-US" altLang="zh-CN" sz="4400" dirty="0" smtClean="0">
                <a:latin typeface="Arial"/>
                <a:ea typeface="黑体"/>
              </a:rPr>
              <a:t>RISC</a:t>
            </a:r>
            <a:endParaRPr lang="zh-CN" altLang="en-US" sz="4400" dirty="0"/>
          </a:p>
        </p:txBody>
      </p:sp>
      <p:sp>
        <p:nvSpPr>
          <p:cNvPr id="7" name="Rectangle 3"/>
          <p:cNvSpPr>
            <a:spLocks noGrp="1" noChangeArrowheads="1"/>
          </p:cNvSpPr>
          <p:nvPr>
            <p:ph idx="1"/>
          </p:nvPr>
        </p:nvSpPr>
        <p:spPr>
          <a:xfrm>
            <a:off x="251520" y="2387789"/>
            <a:ext cx="8640960" cy="4065548"/>
          </a:xfrm>
        </p:spPr>
        <p:txBody>
          <a:bodyPr>
            <a:normAutofit fontScale="92500"/>
          </a:bodyPr>
          <a:lstStyle/>
          <a:p>
            <a:r>
              <a:rPr lang="en-US" altLang="zh-CN" sz="2800" dirty="0" smtClean="0"/>
              <a:t>CISC(</a:t>
            </a:r>
            <a:r>
              <a:rPr lang="en-US" altLang="zh-CN" sz="2400" dirty="0" smtClean="0"/>
              <a:t>Complex </a:t>
            </a:r>
            <a:r>
              <a:rPr lang="en-US" altLang="zh-CN" sz="2400" dirty="0"/>
              <a:t>Instruction Set </a:t>
            </a:r>
            <a:r>
              <a:rPr lang="en-US" altLang="zh-CN" sz="2400" dirty="0" smtClean="0"/>
              <a:t>Computer </a:t>
            </a:r>
            <a:r>
              <a:rPr lang="zh-CN" altLang="en-US" sz="2400" dirty="0" smtClean="0"/>
              <a:t>复杂指令集计算机</a:t>
            </a:r>
            <a:r>
              <a:rPr lang="en-US" altLang="zh-CN" sz="2400" dirty="0" smtClean="0"/>
              <a:t>)——</a:t>
            </a:r>
            <a:r>
              <a:rPr lang="en-US" altLang="zh-CN" sz="2400" dirty="0"/>
              <a:t>Intel</a:t>
            </a:r>
            <a:r>
              <a:rPr lang="zh-CN" altLang="en-US" sz="2400" dirty="0"/>
              <a:t>公司</a:t>
            </a:r>
            <a:endParaRPr lang="en-US" altLang="zh-CN" sz="2400" dirty="0"/>
          </a:p>
          <a:p>
            <a:pPr lvl="1"/>
            <a:r>
              <a:rPr lang="zh-CN" altLang="en-US" dirty="0" smtClean="0"/>
              <a:t>使用数量和种类较多的指令，典型的</a:t>
            </a:r>
            <a:r>
              <a:rPr lang="en-US" altLang="zh-CN" dirty="0" smtClean="0"/>
              <a:t>CISC</a:t>
            </a:r>
            <a:r>
              <a:rPr lang="zh-CN" altLang="en-US" dirty="0" smtClean="0"/>
              <a:t>有</a:t>
            </a:r>
            <a:r>
              <a:rPr lang="en-US" altLang="zh-CN" dirty="0" smtClean="0"/>
              <a:t>300</a:t>
            </a:r>
            <a:r>
              <a:rPr lang="zh-CN" altLang="en-US" dirty="0" smtClean="0"/>
              <a:t>条以上的指令</a:t>
            </a:r>
            <a:endParaRPr lang="en-US" altLang="zh-CN" dirty="0" smtClean="0"/>
          </a:p>
          <a:p>
            <a:pPr lvl="1"/>
            <a:r>
              <a:rPr lang="zh-CN" altLang="en-US" dirty="0" smtClean="0"/>
              <a:t>程序设计比较容易，</a:t>
            </a:r>
            <a:r>
              <a:rPr lang="en-US" altLang="zh-CN" dirty="0"/>
              <a:t>CPU</a:t>
            </a:r>
            <a:r>
              <a:rPr lang="zh-CN" altLang="zh-CN" dirty="0"/>
              <a:t>设计相对复杂</a:t>
            </a:r>
            <a:endParaRPr lang="zh-CN" altLang="en-US" dirty="0"/>
          </a:p>
          <a:p>
            <a:r>
              <a:rPr lang="en-US" altLang="zh-CN" sz="2800" dirty="0" smtClean="0"/>
              <a:t>RISC</a:t>
            </a:r>
            <a:r>
              <a:rPr lang="en-US" altLang="zh-CN" sz="2800" dirty="0"/>
              <a:t>(</a:t>
            </a:r>
            <a:r>
              <a:rPr lang="en-US" altLang="zh-CN" sz="2400" dirty="0" smtClean="0"/>
              <a:t>Reduced </a:t>
            </a:r>
            <a:r>
              <a:rPr lang="en-US" altLang="zh-CN" sz="2400" dirty="0"/>
              <a:t>Instruction Set Computer </a:t>
            </a:r>
            <a:r>
              <a:rPr lang="zh-CN" altLang="en-US" sz="2400" dirty="0" smtClean="0"/>
              <a:t>精简指令集计算机</a:t>
            </a:r>
            <a:r>
              <a:rPr lang="en-US" altLang="zh-CN" sz="2400" dirty="0" smtClean="0"/>
              <a:t>)——</a:t>
            </a:r>
            <a:r>
              <a:rPr lang="en-US" altLang="zh-CN" sz="2400" dirty="0"/>
              <a:t>Apple</a:t>
            </a:r>
            <a:r>
              <a:rPr lang="zh-CN" altLang="en-US" sz="2400" dirty="0" smtClean="0"/>
              <a:t>公司</a:t>
            </a:r>
            <a:r>
              <a:rPr lang="en-US" altLang="zh-CN" sz="2400" dirty="0" smtClean="0"/>
              <a:t>,</a:t>
            </a:r>
            <a:r>
              <a:rPr lang="en-US" altLang="zh-CN" sz="2000" dirty="0"/>
              <a:t> SW</a:t>
            </a:r>
            <a:r>
              <a:rPr lang="zh-CN" altLang="zh-CN" sz="2000" dirty="0"/>
              <a:t>（神威）处理器</a:t>
            </a:r>
            <a:endParaRPr lang="en-US" altLang="zh-CN" sz="2400" dirty="0"/>
          </a:p>
          <a:p>
            <a:pPr lvl="1"/>
            <a:r>
              <a:rPr lang="zh-CN" altLang="en-US" dirty="0" smtClean="0"/>
              <a:t>只包含常用指令且指令的长度和执行时间都相同，一般使用的指令数目在</a:t>
            </a:r>
            <a:r>
              <a:rPr lang="en-US" altLang="zh-CN" dirty="0" smtClean="0"/>
              <a:t>100 </a:t>
            </a:r>
            <a:r>
              <a:rPr lang="zh-CN" altLang="en-US" dirty="0" smtClean="0"/>
              <a:t>条以内</a:t>
            </a:r>
            <a:endParaRPr lang="en-US" altLang="zh-CN" dirty="0" smtClean="0"/>
          </a:p>
          <a:p>
            <a:pPr lvl="1"/>
            <a:r>
              <a:rPr lang="zh-CN" altLang="en-US" dirty="0" smtClean="0"/>
              <a:t>程序设计比较复杂，</a:t>
            </a:r>
            <a:r>
              <a:rPr lang="en-US" altLang="zh-CN" dirty="0"/>
              <a:t>CPU</a:t>
            </a:r>
            <a:r>
              <a:rPr lang="zh-CN" altLang="zh-CN" dirty="0"/>
              <a:t>设计相对</a:t>
            </a:r>
            <a:r>
              <a:rPr lang="zh-CN" altLang="en-US" dirty="0"/>
              <a:t>容易</a:t>
            </a:r>
          </a:p>
          <a:p>
            <a:r>
              <a:rPr lang="zh-CN" altLang="en-US" sz="2400" dirty="0" smtClean="0"/>
              <a:t>哪种设计更能</a:t>
            </a:r>
            <a:r>
              <a:rPr lang="zh-CN" altLang="zh-CN" sz="2400" dirty="0" smtClean="0"/>
              <a:t>提高</a:t>
            </a:r>
            <a:r>
              <a:rPr lang="zh-CN" altLang="zh-CN" sz="2400" dirty="0"/>
              <a:t>计算机</a:t>
            </a:r>
            <a:r>
              <a:rPr lang="zh-CN" altLang="zh-CN" sz="2400" dirty="0" smtClean="0"/>
              <a:t>性能，</a:t>
            </a:r>
            <a:r>
              <a:rPr lang="zh-CN" altLang="zh-CN" sz="2400" dirty="0"/>
              <a:t>视计算机承担的任务而定</a:t>
            </a:r>
            <a:endParaRPr lang="zh-CN" altLang="en-US" sz="2400" dirty="0"/>
          </a:p>
        </p:txBody>
      </p:sp>
      <p:sp>
        <p:nvSpPr>
          <p:cNvPr id="5" name="灯片编号占位符 4"/>
          <p:cNvSpPr>
            <a:spLocks noGrp="1"/>
          </p:cNvSpPr>
          <p:nvPr>
            <p:ph type="sldNum" sz="quarter" idx="4294967295"/>
          </p:nvPr>
        </p:nvSpPr>
        <p:spPr>
          <a:xfrm>
            <a:off x="7924800" y="6356350"/>
            <a:ext cx="762000" cy="365125"/>
          </a:xfrm>
        </p:spPr>
        <p:txBody>
          <a:bodyPr/>
          <a:lstStyle/>
          <a:p>
            <a:fld id="{51C49B8A-A8DD-4E0C-8FB4-FC5B1C54FBE3}" type="slidenum">
              <a:rPr lang="zh-CN" altLang="en-US">
                <a:solidFill>
                  <a:srgbClr val="04617B">
                    <a:shade val="90000"/>
                  </a:srgbClr>
                </a:solidFill>
              </a:rPr>
              <a:pPr/>
              <a:t>23</a:t>
            </a:fld>
            <a:endParaRPr lang="en-US" altLang="zh-CN">
              <a:solidFill>
                <a:srgbClr val="04617B">
                  <a:shade val="90000"/>
                </a:srgbClr>
              </a:solidFill>
            </a:endParaRPr>
          </a:p>
        </p:txBody>
      </p:sp>
      <p:sp>
        <p:nvSpPr>
          <p:cNvPr id="8" name="TextBox 7"/>
          <p:cNvSpPr txBox="1"/>
          <p:nvPr/>
        </p:nvSpPr>
        <p:spPr>
          <a:xfrm>
            <a:off x="251520" y="1556792"/>
            <a:ext cx="8712968" cy="830997"/>
          </a:xfrm>
          <a:prstGeom prst="rect">
            <a:avLst/>
          </a:prstGeom>
          <a:noFill/>
        </p:spPr>
        <p:txBody>
          <a:bodyPr wrap="square" rtlCol="0">
            <a:spAutoFit/>
          </a:bodyPr>
          <a:lstStyle/>
          <a:p>
            <a:r>
              <a:rPr lang="zh-CN" altLang="en-US" sz="2200" dirty="0" smtClean="0">
                <a:solidFill>
                  <a:prstClr val="black"/>
                </a:solidFill>
                <a:ea typeface="楷体_GB2312" pitchFamily="49" charset="-122"/>
              </a:rPr>
              <a:t>        </a:t>
            </a:r>
            <a:r>
              <a:rPr lang="zh-CN" altLang="en-US" sz="2400" dirty="0" smtClean="0">
                <a:solidFill>
                  <a:prstClr val="black"/>
                </a:solidFill>
                <a:latin typeface="楷体" panose="02010609060101010101" pitchFamily="49" charset="-122"/>
                <a:ea typeface="楷体" panose="02010609060101010101" pitchFamily="49" charset="-122"/>
              </a:rPr>
              <a:t>两种类型的处理器系统的设计，采用两种完全相反的设计方法，主要区别是处理器所拥有的指令的数量和复杂程度不同：</a:t>
            </a:r>
          </a:p>
        </p:txBody>
      </p:sp>
    </p:spTree>
    <p:extLst>
      <p:ext uri="{BB962C8B-B14F-4D97-AF65-F5344CB8AC3E}">
        <p14:creationId xmlns:p14="http://schemas.microsoft.com/office/powerpoint/2010/main" val="3303144855"/>
      </p:ext>
    </p:extLst>
  </p:cSld>
  <p:clrMapOvr>
    <a:masterClrMapping/>
  </p:clrMapOvr>
  <p:transition spd="slow">
    <p:wheel spokes="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rrowheads="1"/>
          </p:cNvSpPr>
          <p:nvPr>
            <p:ph type="title"/>
          </p:nvPr>
        </p:nvSpPr>
        <p:spPr>
          <a:xfrm>
            <a:off x="611560" y="476672"/>
            <a:ext cx="7467600" cy="864096"/>
          </a:xfrm>
        </p:spPr>
        <p:txBody>
          <a:bodyPr>
            <a:normAutofit/>
          </a:bodyPr>
          <a:lstStyle/>
          <a:p>
            <a:r>
              <a:rPr lang="en-US" altLang="zh-CN" sz="5000" dirty="0" smtClean="0">
                <a:ea typeface="隶书" pitchFamily="49" charset="-122"/>
              </a:rPr>
              <a:t>1.4.2 </a:t>
            </a:r>
            <a:r>
              <a:rPr lang="zh-CN" altLang="en-US" sz="5000" dirty="0" smtClean="0">
                <a:ea typeface="隶书" pitchFamily="49" charset="-122"/>
              </a:rPr>
              <a:t>存储器</a:t>
            </a:r>
            <a:endParaRPr lang="zh-CN" altLang="en-US" sz="5000" dirty="0">
              <a:ea typeface="隶书" pitchFamily="49" charset="-122"/>
            </a:endParaRPr>
          </a:p>
        </p:txBody>
      </p:sp>
      <p:sp>
        <p:nvSpPr>
          <p:cNvPr id="289795" name="Rectangle 3"/>
          <p:cNvSpPr>
            <a:spLocks noGrp="1" noChangeArrowheads="1"/>
          </p:cNvSpPr>
          <p:nvPr>
            <p:ph idx="1"/>
          </p:nvPr>
        </p:nvSpPr>
        <p:spPr>
          <a:xfrm>
            <a:off x="467544" y="1268760"/>
            <a:ext cx="8291264" cy="5040560"/>
          </a:xfrm>
        </p:spPr>
        <p:txBody>
          <a:bodyPr>
            <a:normAutofit/>
          </a:bodyPr>
          <a:lstStyle/>
          <a:p>
            <a:pPr marL="92075" indent="-55563">
              <a:lnSpc>
                <a:spcPct val="115000"/>
              </a:lnSpc>
              <a:spcBef>
                <a:spcPct val="0"/>
              </a:spcBef>
              <a:buNone/>
            </a:pPr>
            <a:r>
              <a:rPr lang="zh-CN" altLang="en-US" sz="2800" dirty="0"/>
              <a:t> </a:t>
            </a:r>
            <a:r>
              <a:rPr lang="zh-CN" altLang="en-US" sz="2800" dirty="0" smtClean="0"/>
              <a:t>   实现</a:t>
            </a:r>
            <a:r>
              <a:rPr lang="zh-CN" altLang="en-US" sz="2800" dirty="0"/>
              <a:t>计算机记忆功能的是存储器系统，它是保存程序代码</a:t>
            </a:r>
            <a:r>
              <a:rPr lang="zh-CN" altLang="en-US" sz="2800" dirty="0" smtClean="0"/>
              <a:t>和数据</a:t>
            </a:r>
            <a:r>
              <a:rPr lang="zh-CN" altLang="en-US" sz="2800" dirty="0"/>
              <a:t>的物理载体</a:t>
            </a:r>
            <a:r>
              <a:rPr lang="zh-CN" altLang="en-US" sz="2800" dirty="0" smtClean="0"/>
              <a:t>。</a:t>
            </a:r>
            <a:endParaRPr lang="en-US" altLang="zh-CN" sz="2800" dirty="0" smtClean="0"/>
          </a:p>
          <a:p>
            <a:pPr>
              <a:lnSpc>
                <a:spcPct val="115000"/>
              </a:lnSpc>
              <a:spcBef>
                <a:spcPct val="0"/>
              </a:spcBef>
            </a:pPr>
            <a:r>
              <a:rPr lang="zh-CN" altLang="en-US" sz="2800" dirty="0" smtClean="0"/>
              <a:t>存储模式和存储容量</a:t>
            </a:r>
          </a:p>
          <a:p>
            <a:pPr lvl="1"/>
            <a:r>
              <a:rPr lang="zh-CN" altLang="en-US" dirty="0"/>
              <a:t>存储器由若干个</a:t>
            </a:r>
            <a:r>
              <a:rPr lang="zh-CN" altLang="en-US" dirty="0" smtClean="0"/>
              <a:t>存储单元组成</a:t>
            </a:r>
            <a:r>
              <a:rPr lang="zh-CN" altLang="en-US" dirty="0"/>
              <a:t>，每个存储单元都有一个唯一的标识叫做存储器地址，用二进制位模式进行</a:t>
            </a:r>
            <a:r>
              <a:rPr lang="zh-CN" altLang="en-US" dirty="0" smtClean="0"/>
              <a:t>标识</a:t>
            </a:r>
            <a:endParaRPr lang="en-US" altLang="zh-CN" dirty="0" smtClean="0"/>
          </a:p>
          <a:p>
            <a:pPr lvl="1"/>
            <a:r>
              <a:rPr lang="zh-CN" altLang="en-US" dirty="0" smtClean="0"/>
              <a:t>数据存放在存储单元中，存储单元以字节</a:t>
            </a:r>
            <a:r>
              <a:rPr lang="zh-CN" altLang="zh-CN" dirty="0"/>
              <a:t>（</a:t>
            </a:r>
            <a:r>
              <a:rPr lang="en-US" altLang="zh-CN" dirty="0"/>
              <a:t>Byte</a:t>
            </a:r>
            <a:r>
              <a:rPr lang="zh-CN" altLang="zh-CN" dirty="0"/>
              <a:t>，缩写为</a:t>
            </a:r>
            <a:r>
              <a:rPr lang="en-US" altLang="zh-CN" dirty="0"/>
              <a:t>B</a:t>
            </a:r>
            <a:r>
              <a:rPr lang="zh-CN" altLang="zh-CN" dirty="0"/>
              <a:t>）</a:t>
            </a:r>
            <a:r>
              <a:rPr lang="zh-CN" altLang="en-US" dirty="0" smtClean="0"/>
              <a:t>为单位，一个字节由 </a:t>
            </a:r>
            <a:r>
              <a:rPr lang="en-US" altLang="zh-CN" dirty="0" smtClean="0"/>
              <a:t>8 </a:t>
            </a:r>
            <a:r>
              <a:rPr lang="zh-CN" altLang="en-US" dirty="0" smtClean="0"/>
              <a:t>位二进制位</a:t>
            </a:r>
            <a:r>
              <a:rPr lang="zh-CN" altLang="zh-CN" dirty="0"/>
              <a:t>（</a:t>
            </a:r>
            <a:r>
              <a:rPr lang="en-US" altLang="zh-CN" dirty="0"/>
              <a:t>bit</a:t>
            </a:r>
            <a:r>
              <a:rPr lang="zh-CN" altLang="zh-CN" dirty="0"/>
              <a:t>，缩写为</a:t>
            </a:r>
            <a:r>
              <a:rPr lang="en-US" altLang="zh-CN" dirty="0"/>
              <a:t>b</a:t>
            </a:r>
            <a:r>
              <a:rPr lang="zh-CN" altLang="zh-CN" dirty="0"/>
              <a:t>）</a:t>
            </a:r>
            <a:r>
              <a:rPr lang="zh-CN" altLang="en-US" dirty="0" smtClean="0"/>
              <a:t>组成。</a:t>
            </a:r>
            <a:endParaRPr lang="en-US" altLang="zh-CN" dirty="0" smtClean="0"/>
          </a:p>
          <a:p>
            <a:pPr lvl="1"/>
            <a:r>
              <a:rPr lang="zh-CN" altLang="en-US" dirty="0" smtClean="0"/>
              <a:t>存储容量即存储器中存储单元的总数，也叫做字节数，或者称为地址空间。</a:t>
            </a:r>
            <a:endParaRPr lang="en-US" altLang="zh-CN" dirty="0" smtClean="0"/>
          </a:p>
          <a:p>
            <a:r>
              <a:rPr lang="zh-CN" altLang="en-US" dirty="0"/>
              <a:t>存储器分内（主）存储器和外（辅助）</a:t>
            </a:r>
            <a:r>
              <a:rPr lang="zh-CN" altLang="en-US" dirty="0" smtClean="0"/>
              <a:t>存储器</a:t>
            </a:r>
            <a:endParaRPr lang="zh-CN" altLang="en-US" sz="2000" dirty="0"/>
          </a:p>
        </p:txBody>
      </p:sp>
      <p:sp>
        <p:nvSpPr>
          <p:cNvPr id="5" name="灯片编号占位符 4"/>
          <p:cNvSpPr>
            <a:spLocks noGrp="1"/>
          </p:cNvSpPr>
          <p:nvPr>
            <p:ph type="sldNum" sz="quarter" idx="4294967295"/>
          </p:nvPr>
        </p:nvSpPr>
        <p:spPr>
          <a:xfrm>
            <a:off x="7924800" y="6356350"/>
            <a:ext cx="762000" cy="365125"/>
          </a:xfrm>
        </p:spPr>
        <p:txBody>
          <a:bodyPr/>
          <a:lstStyle/>
          <a:p>
            <a:fld id="{51C49B8A-A8DD-4E0C-8FB4-FC5B1C54FBE3}" type="slidenum">
              <a:rPr lang="zh-CN" altLang="en-US">
                <a:solidFill>
                  <a:srgbClr val="04617B">
                    <a:shade val="90000"/>
                  </a:srgbClr>
                </a:solidFill>
              </a:rPr>
              <a:pPr/>
              <a:t>24</a:t>
            </a:fld>
            <a:endParaRPr lang="en-US" altLang="zh-CN">
              <a:solidFill>
                <a:srgbClr val="04617B">
                  <a:shade val="90000"/>
                </a:srgbClr>
              </a:solidFill>
            </a:endParaRPr>
          </a:p>
        </p:txBody>
      </p:sp>
    </p:spTree>
    <p:extLst>
      <p:ext uri="{BB962C8B-B14F-4D97-AF65-F5344CB8AC3E}">
        <p14:creationId xmlns:p14="http://schemas.microsoft.com/office/powerpoint/2010/main" val="853522909"/>
      </p:ext>
    </p:extLst>
  </p:cSld>
  <p:clrMapOvr>
    <a:masterClrMapping/>
  </p:clrMapOvr>
  <p:transition spd="slow">
    <p:wheel spokes="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88640"/>
            <a:ext cx="8229600" cy="1143000"/>
          </a:xfrm>
        </p:spPr>
        <p:txBody>
          <a:bodyPr>
            <a:normAutofit/>
          </a:bodyPr>
          <a:lstStyle/>
          <a:p>
            <a:r>
              <a:rPr lang="zh-CN" altLang="en-US" sz="5000" dirty="0" smtClean="0">
                <a:ea typeface="隶书" pitchFamily="49" charset="-122"/>
              </a:rPr>
              <a:t>存储单位</a:t>
            </a:r>
            <a:endParaRPr lang="zh-CN" altLang="en-US" sz="5000" dirty="0">
              <a:ea typeface="隶书" pitchFamily="49" charset="-122"/>
            </a:endParaRPr>
          </a:p>
        </p:txBody>
      </p:sp>
      <p:sp>
        <p:nvSpPr>
          <p:cNvPr id="6" name="灯片编号占位符 5"/>
          <p:cNvSpPr>
            <a:spLocks noGrp="1"/>
          </p:cNvSpPr>
          <p:nvPr>
            <p:ph type="sldNum" sz="quarter" idx="11"/>
          </p:nvPr>
        </p:nvSpPr>
        <p:spPr/>
        <p:txBody>
          <a:bodyPr/>
          <a:lstStyle/>
          <a:p>
            <a:fld id="{51C49B8A-A8DD-4E0C-8FB4-FC5B1C54FBE3}" type="slidenum">
              <a:rPr lang="zh-CN" altLang="en-US" smtClean="0">
                <a:solidFill>
                  <a:srgbClr val="04617B">
                    <a:shade val="90000"/>
                  </a:srgbClr>
                </a:solidFill>
              </a:rPr>
              <a:pPr/>
              <a:t>25</a:t>
            </a:fld>
            <a:endParaRPr lang="en-US" altLang="zh-CN">
              <a:solidFill>
                <a:srgbClr val="04617B">
                  <a:shade val="90000"/>
                </a:srgbClr>
              </a:solidFill>
            </a:endParaRPr>
          </a:p>
        </p:txBody>
      </p:sp>
      <p:grpSp>
        <p:nvGrpSpPr>
          <p:cNvPr id="9" name="Group 2"/>
          <p:cNvGrpSpPr>
            <a:grpSpLocks noGrp="1" noRot="1"/>
          </p:cNvGrpSpPr>
          <p:nvPr/>
        </p:nvGrpSpPr>
        <p:grpSpPr bwMode="auto">
          <a:xfrm>
            <a:off x="179512" y="1340768"/>
            <a:ext cx="8785225" cy="4889500"/>
            <a:chOff x="113" y="1076"/>
            <a:chExt cx="5534" cy="3080"/>
          </a:xfrm>
          <a:noFill/>
        </p:grpSpPr>
        <p:sp>
          <p:nvSpPr>
            <p:cNvPr id="10" name="Rectangle 3"/>
            <p:cNvSpPr>
              <a:spLocks noChangeArrowheads="1"/>
            </p:cNvSpPr>
            <p:nvPr/>
          </p:nvSpPr>
          <p:spPr bwMode="auto">
            <a:xfrm>
              <a:off x="4241" y="3494"/>
              <a:ext cx="1406" cy="662"/>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10</a:t>
              </a:r>
              <a:r>
                <a:rPr lang="en-US" altLang="zh-CN" sz="2600" baseline="30000" smtClean="0">
                  <a:solidFill>
                    <a:prstClr val="black"/>
                  </a:solidFill>
                  <a:latin typeface="宋体" pitchFamily="2" charset="-122"/>
                </a:rPr>
                <a:t>12</a:t>
              </a:r>
              <a:endParaRPr lang="zh-CN" altLang="zh-CN" smtClean="0">
                <a:solidFill>
                  <a:prstClr val="black"/>
                </a:solidFill>
                <a:latin typeface="Arial" pitchFamily="34" charset="0"/>
              </a:endParaRPr>
            </a:p>
          </p:txBody>
        </p:sp>
        <p:sp>
          <p:nvSpPr>
            <p:cNvPr id="11" name="Rectangle 4"/>
            <p:cNvSpPr>
              <a:spLocks noChangeArrowheads="1"/>
            </p:cNvSpPr>
            <p:nvPr/>
          </p:nvSpPr>
          <p:spPr bwMode="auto">
            <a:xfrm>
              <a:off x="3061" y="3494"/>
              <a:ext cx="1180" cy="662"/>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2</a:t>
              </a:r>
              <a:r>
                <a:rPr lang="en-US" altLang="zh-CN" sz="2600" baseline="30000" smtClean="0">
                  <a:solidFill>
                    <a:prstClr val="black"/>
                  </a:solidFill>
                  <a:latin typeface="宋体" pitchFamily="2" charset="-122"/>
                </a:rPr>
                <a:t>40</a:t>
              </a:r>
              <a:endParaRPr lang="zh-CN" altLang="zh-CN" smtClean="0">
                <a:solidFill>
                  <a:prstClr val="black"/>
                </a:solidFill>
                <a:latin typeface="Arial" pitchFamily="34" charset="0"/>
              </a:endParaRPr>
            </a:p>
          </p:txBody>
        </p:sp>
        <p:sp>
          <p:nvSpPr>
            <p:cNvPr id="12" name="Rectangle 5"/>
            <p:cNvSpPr>
              <a:spLocks noChangeArrowheads="1"/>
            </p:cNvSpPr>
            <p:nvPr/>
          </p:nvSpPr>
          <p:spPr bwMode="auto">
            <a:xfrm>
              <a:off x="1565" y="3494"/>
              <a:ext cx="1496" cy="662"/>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zh-CN" altLang="en-US" sz="2200" smtClean="0">
                  <a:solidFill>
                    <a:prstClr val="black"/>
                  </a:solidFill>
                  <a:latin typeface="宋体" pitchFamily="2" charset="-122"/>
                </a:rPr>
                <a:t>兆兆字节（太拉）</a:t>
              </a:r>
              <a:endParaRPr lang="zh-CN" altLang="en-US" smtClean="0">
                <a:solidFill>
                  <a:prstClr val="black"/>
                </a:solidFill>
                <a:latin typeface="Arial" pitchFamily="34" charset="0"/>
              </a:endParaRPr>
            </a:p>
          </p:txBody>
        </p:sp>
        <p:sp>
          <p:nvSpPr>
            <p:cNvPr id="13" name="Rectangle 6"/>
            <p:cNvSpPr>
              <a:spLocks noChangeArrowheads="1"/>
            </p:cNvSpPr>
            <p:nvPr/>
          </p:nvSpPr>
          <p:spPr bwMode="auto">
            <a:xfrm>
              <a:off x="113" y="3494"/>
              <a:ext cx="1452" cy="662"/>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TB(T Byte)</a:t>
              </a:r>
              <a:endParaRPr lang="zh-CN" altLang="zh-CN" smtClean="0">
                <a:solidFill>
                  <a:prstClr val="black"/>
                </a:solidFill>
                <a:latin typeface="Arial" pitchFamily="34" charset="0"/>
              </a:endParaRPr>
            </a:p>
          </p:txBody>
        </p:sp>
        <p:sp>
          <p:nvSpPr>
            <p:cNvPr id="14" name="Rectangle 7"/>
            <p:cNvSpPr>
              <a:spLocks noChangeArrowheads="1"/>
            </p:cNvSpPr>
            <p:nvPr/>
          </p:nvSpPr>
          <p:spPr bwMode="auto">
            <a:xfrm>
              <a:off x="4241" y="2961"/>
              <a:ext cx="1406" cy="533"/>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10</a:t>
              </a:r>
              <a:r>
                <a:rPr lang="en-US" altLang="zh-CN" sz="2600" baseline="30000" smtClean="0">
                  <a:solidFill>
                    <a:prstClr val="black"/>
                  </a:solidFill>
                  <a:latin typeface="宋体" pitchFamily="2" charset="-122"/>
                </a:rPr>
                <a:t>9</a:t>
              </a:r>
              <a:endParaRPr lang="zh-CN" altLang="zh-CN" smtClean="0">
                <a:solidFill>
                  <a:prstClr val="black"/>
                </a:solidFill>
                <a:latin typeface="Arial" pitchFamily="34" charset="0"/>
              </a:endParaRPr>
            </a:p>
          </p:txBody>
        </p:sp>
        <p:sp>
          <p:nvSpPr>
            <p:cNvPr id="15" name="Rectangle 8"/>
            <p:cNvSpPr>
              <a:spLocks noChangeArrowheads="1"/>
            </p:cNvSpPr>
            <p:nvPr/>
          </p:nvSpPr>
          <p:spPr bwMode="auto">
            <a:xfrm>
              <a:off x="3061" y="2961"/>
              <a:ext cx="1180" cy="533"/>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2</a:t>
              </a:r>
              <a:r>
                <a:rPr lang="en-US" altLang="zh-CN" sz="2600" baseline="30000" smtClean="0">
                  <a:solidFill>
                    <a:prstClr val="black"/>
                  </a:solidFill>
                  <a:latin typeface="宋体" pitchFamily="2" charset="-122"/>
                </a:rPr>
                <a:t>30</a:t>
              </a:r>
              <a:endParaRPr lang="zh-CN" altLang="zh-CN" smtClean="0">
                <a:solidFill>
                  <a:prstClr val="black"/>
                </a:solidFill>
                <a:latin typeface="Arial" pitchFamily="34" charset="0"/>
              </a:endParaRPr>
            </a:p>
          </p:txBody>
        </p:sp>
        <p:sp>
          <p:nvSpPr>
            <p:cNvPr id="16" name="Rectangle 9"/>
            <p:cNvSpPr>
              <a:spLocks noChangeArrowheads="1"/>
            </p:cNvSpPr>
            <p:nvPr/>
          </p:nvSpPr>
          <p:spPr bwMode="auto">
            <a:xfrm>
              <a:off x="1565" y="2961"/>
              <a:ext cx="1496" cy="533"/>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zh-CN" altLang="en-US" sz="2200" smtClean="0">
                  <a:solidFill>
                    <a:prstClr val="black"/>
                  </a:solidFill>
                  <a:latin typeface="宋体" pitchFamily="2" charset="-122"/>
                </a:rPr>
                <a:t>千兆字节（吉）</a:t>
              </a:r>
              <a:endParaRPr lang="zh-CN" altLang="en-US" smtClean="0">
                <a:solidFill>
                  <a:prstClr val="black"/>
                </a:solidFill>
                <a:latin typeface="Arial" pitchFamily="34" charset="0"/>
              </a:endParaRPr>
            </a:p>
          </p:txBody>
        </p:sp>
        <p:sp>
          <p:nvSpPr>
            <p:cNvPr id="17" name="Rectangle 10"/>
            <p:cNvSpPr>
              <a:spLocks noChangeArrowheads="1"/>
            </p:cNvSpPr>
            <p:nvPr/>
          </p:nvSpPr>
          <p:spPr bwMode="auto">
            <a:xfrm>
              <a:off x="113" y="2961"/>
              <a:ext cx="1452" cy="533"/>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GB(G Byte)</a:t>
              </a:r>
              <a:endParaRPr lang="zh-CN" altLang="zh-CN" smtClean="0">
                <a:solidFill>
                  <a:prstClr val="black"/>
                </a:solidFill>
                <a:latin typeface="Arial" pitchFamily="34" charset="0"/>
              </a:endParaRPr>
            </a:p>
          </p:txBody>
        </p:sp>
        <p:sp>
          <p:nvSpPr>
            <p:cNvPr id="18" name="Rectangle 11"/>
            <p:cNvSpPr>
              <a:spLocks noChangeArrowheads="1"/>
            </p:cNvSpPr>
            <p:nvPr/>
          </p:nvSpPr>
          <p:spPr bwMode="auto">
            <a:xfrm>
              <a:off x="4241" y="2427"/>
              <a:ext cx="1406" cy="534"/>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10</a:t>
              </a:r>
              <a:r>
                <a:rPr lang="en-US" altLang="zh-CN" sz="2600" baseline="30000" smtClean="0">
                  <a:solidFill>
                    <a:prstClr val="black"/>
                  </a:solidFill>
                  <a:latin typeface="宋体" pitchFamily="2" charset="-122"/>
                </a:rPr>
                <a:t>6</a:t>
              </a:r>
              <a:endParaRPr lang="zh-CN" altLang="zh-CN" smtClean="0">
                <a:solidFill>
                  <a:prstClr val="black"/>
                </a:solidFill>
                <a:latin typeface="Arial" pitchFamily="34" charset="0"/>
              </a:endParaRPr>
            </a:p>
          </p:txBody>
        </p:sp>
        <p:sp>
          <p:nvSpPr>
            <p:cNvPr id="19" name="Rectangle 12"/>
            <p:cNvSpPr>
              <a:spLocks noChangeArrowheads="1"/>
            </p:cNvSpPr>
            <p:nvPr/>
          </p:nvSpPr>
          <p:spPr bwMode="auto">
            <a:xfrm>
              <a:off x="3061" y="2427"/>
              <a:ext cx="1180" cy="534"/>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2</a:t>
              </a:r>
              <a:r>
                <a:rPr lang="en-US" altLang="zh-CN" sz="2600" baseline="30000" smtClean="0">
                  <a:solidFill>
                    <a:prstClr val="black"/>
                  </a:solidFill>
                  <a:latin typeface="宋体" pitchFamily="2" charset="-122"/>
                </a:rPr>
                <a:t>20</a:t>
              </a:r>
              <a:endParaRPr lang="zh-CN" altLang="zh-CN" smtClean="0">
                <a:solidFill>
                  <a:prstClr val="black"/>
                </a:solidFill>
                <a:latin typeface="Arial" pitchFamily="34" charset="0"/>
              </a:endParaRPr>
            </a:p>
          </p:txBody>
        </p:sp>
        <p:sp>
          <p:nvSpPr>
            <p:cNvPr id="20" name="Rectangle 13"/>
            <p:cNvSpPr>
              <a:spLocks noChangeArrowheads="1"/>
            </p:cNvSpPr>
            <p:nvPr/>
          </p:nvSpPr>
          <p:spPr bwMode="auto">
            <a:xfrm>
              <a:off x="1565" y="2427"/>
              <a:ext cx="1496" cy="534"/>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zh-CN" altLang="en-US" sz="2200" smtClean="0">
                  <a:solidFill>
                    <a:prstClr val="black"/>
                  </a:solidFill>
                  <a:latin typeface="宋体" pitchFamily="2" charset="-122"/>
                </a:rPr>
                <a:t>兆字节</a:t>
              </a:r>
              <a:endParaRPr lang="zh-CN" altLang="en-US" smtClean="0">
                <a:solidFill>
                  <a:prstClr val="black"/>
                </a:solidFill>
                <a:latin typeface="Arial" pitchFamily="34" charset="0"/>
              </a:endParaRPr>
            </a:p>
          </p:txBody>
        </p:sp>
        <p:sp>
          <p:nvSpPr>
            <p:cNvPr id="21" name="Rectangle 14"/>
            <p:cNvSpPr>
              <a:spLocks noChangeArrowheads="1"/>
            </p:cNvSpPr>
            <p:nvPr/>
          </p:nvSpPr>
          <p:spPr bwMode="auto">
            <a:xfrm>
              <a:off x="113" y="2427"/>
              <a:ext cx="1452" cy="534"/>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MB(M Byte)</a:t>
              </a:r>
              <a:endParaRPr lang="zh-CN" altLang="zh-CN" smtClean="0">
                <a:solidFill>
                  <a:prstClr val="black"/>
                </a:solidFill>
                <a:latin typeface="Arial" pitchFamily="34" charset="0"/>
              </a:endParaRPr>
            </a:p>
          </p:txBody>
        </p:sp>
        <p:sp>
          <p:nvSpPr>
            <p:cNvPr id="22" name="Rectangle 15"/>
            <p:cNvSpPr>
              <a:spLocks noChangeArrowheads="1"/>
            </p:cNvSpPr>
            <p:nvPr/>
          </p:nvSpPr>
          <p:spPr bwMode="auto">
            <a:xfrm>
              <a:off x="4241" y="1894"/>
              <a:ext cx="1406" cy="533"/>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10</a:t>
              </a:r>
              <a:r>
                <a:rPr lang="en-US" altLang="zh-CN" sz="2600" baseline="30000" smtClean="0">
                  <a:solidFill>
                    <a:prstClr val="black"/>
                  </a:solidFill>
                  <a:latin typeface="宋体" pitchFamily="2" charset="-122"/>
                </a:rPr>
                <a:t>3</a:t>
              </a:r>
              <a:endParaRPr lang="zh-CN" altLang="zh-CN" smtClean="0">
                <a:solidFill>
                  <a:prstClr val="black"/>
                </a:solidFill>
                <a:latin typeface="Arial" pitchFamily="34" charset="0"/>
              </a:endParaRPr>
            </a:p>
          </p:txBody>
        </p:sp>
        <p:sp>
          <p:nvSpPr>
            <p:cNvPr id="23" name="Rectangle 16"/>
            <p:cNvSpPr>
              <a:spLocks noChangeArrowheads="1"/>
            </p:cNvSpPr>
            <p:nvPr/>
          </p:nvSpPr>
          <p:spPr bwMode="auto">
            <a:xfrm>
              <a:off x="3061" y="1894"/>
              <a:ext cx="1180" cy="533"/>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2</a:t>
              </a:r>
              <a:r>
                <a:rPr lang="en-US" altLang="zh-CN" sz="2600" baseline="30000" smtClean="0">
                  <a:solidFill>
                    <a:prstClr val="black"/>
                  </a:solidFill>
                  <a:latin typeface="宋体" pitchFamily="2" charset="-122"/>
                </a:rPr>
                <a:t>10</a:t>
              </a:r>
              <a:endParaRPr lang="zh-CN" altLang="zh-CN" smtClean="0">
                <a:solidFill>
                  <a:prstClr val="black"/>
                </a:solidFill>
                <a:latin typeface="Arial" pitchFamily="34" charset="0"/>
              </a:endParaRPr>
            </a:p>
          </p:txBody>
        </p:sp>
        <p:sp>
          <p:nvSpPr>
            <p:cNvPr id="24" name="Rectangle 17"/>
            <p:cNvSpPr>
              <a:spLocks noChangeArrowheads="1"/>
            </p:cNvSpPr>
            <p:nvPr/>
          </p:nvSpPr>
          <p:spPr bwMode="auto">
            <a:xfrm>
              <a:off x="1565" y="1894"/>
              <a:ext cx="1496" cy="533"/>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zh-CN" altLang="en-US" sz="2200" smtClean="0">
                  <a:solidFill>
                    <a:prstClr val="black"/>
                  </a:solidFill>
                  <a:latin typeface="宋体" pitchFamily="2" charset="-122"/>
                </a:rPr>
                <a:t>千字节</a:t>
              </a:r>
              <a:endParaRPr lang="zh-CN" altLang="en-US" smtClean="0">
                <a:solidFill>
                  <a:prstClr val="black"/>
                </a:solidFill>
                <a:latin typeface="Arial" pitchFamily="34" charset="0"/>
              </a:endParaRPr>
            </a:p>
          </p:txBody>
        </p:sp>
        <p:sp>
          <p:nvSpPr>
            <p:cNvPr id="25" name="Rectangle 18"/>
            <p:cNvSpPr>
              <a:spLocks noChangeArrowheads="1"/>
            </p:cNvSpPr>
            <p:nvPr/>
          </p:nvSpPr>
          <p:spPr bwMode="auto">
            <a:xfrm>
              <a:off x="113" y="1894"/>
              <a:ext cx="1452" cy="533"/>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KB(K Byte)</a:t>
              </a:r>
              <a:endParaRPr lang="zh-CN" altLang="zh-CN" smtClean="0">
                <a:solidFill>
                  <a:prstClr val="black"/>
                </a:solidFill>
                <a:latin typeface="Arial" pitchFamily="34" charset="0"/>
              </a:endParaRPr>
            </a:p>
          </p:txBody>
        </p:sp>
        <p:sp>
          <p:nvSpPr>
            <p:cNvPr id="26" name="Rectangle 19"/>
            <p:cNvSpPr>
              <a:spLocks noChangeArrowheads="1"/>
            </p:cNvSpPr>
            <p:nvPr/>
          </p:nvSpPr>
          <p:spPr bwMode="auto">
            <a:xfrm>
              <a:off x="4241" y="1485"/>
              <a:ext cx="1406" cy="409"/>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1</a:t>
              </a:r>
              <a:endParaRPr lang="zh-CN" altLang="zh-CN" smtClean="0">
                <a:solidFill>
                  <a:prstClr val="black"/>
                </a:solidFill>
                <a:latin typeface="Arial" pitchFamily="34" charset="0"/>
              </a:endParaRPr>
            </a:p>
          </p:txBody>
        </p:sp>
        <p:sp>
          <p:nvSpPr>
            <p:cNvPr id="27" name="Rectangle 20"/>
            <p:cNvSpPr>
              <a:spLocks noChangeArrowheads="1"/>
            </p:cNvSpPr>
            <p:nvPr/>
          </p:nvSpPr>
          <p:spPr bwMode="auto">
            <a:xfrm>
              <a:off x="3061" y="1485"/>
              <a:ext cx="1180" cy="409"/>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1 </a:t>
              </a:r>
              <a:endParaRPr lang="zh-CN" altLang="zh-CN" smtClean="0">
                <a:solidFill>
                  <a:prstClr val="black"/>
                </a:solidFill>
                <a:latin typeface="Arial" pitchFamily="34" charset="0"/>
              </a:endParaRPr>
            </a:p>
          </p:txBody>
        </p:sp>
        <p:sp>
          <p:nvSpPr>
            <p:cNvPr id="28" name="Rectangle 21"/>
            <p:cNvSpPr>
              <a:spLocks noChangeArrowheads="1"/>
            </p:cNvSpPr>
            <p:nvPr/>
          </p:nvSpPr>
          <p:spPr bwMode="auto">
            <a:xfrm>
              <a:off x="1565" y="1485"/>
              <a:ext cx="1496" cy="409"/>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zh-CN" altLang="en-US" sz="2200" smtClean="0">
                  <a:solidFill>
                    <a:prstClr val="black"/>
                  </a:solidFill>
                  <a:latin typeface="宋体" pitchFamily="2" charset="-122"/>
                </a:rPr>
                <a:t>字节</a:t>
              </a:r>
              <a:endParaRPr lang="zh-CN" altLang="en-US" smtClean="0">
                <a:solidFill>
                  <a:prstClr val="black"/>
                </a:solidFill>
                <a:latin typeface="Arial" pitchFamily="34" charset="0"/>
              </a:endParaRPr>
            </a:p>
          </p:txBody>
        </p:sp>
        <p:sp>
          <p:nvSpPr>
            <p:cNvPr id="29" name="Rectangle 22"/>
            <p:cNvSpPr>
              <a:spLocks noChangeArrowheads="1"/>
            </p:cNvSpPr>
            <p:nvPr/>
          </p:nvSpPr>
          <p:spPr bwMode="auto">
            <a:xfrm>
              <a:off x="113" y="1485"/>
              <a:ext cx="1452" cy="409"/>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US" altLang="zh-CN" sz="2600" smtClean="0">
                  <a:solidFill>
                    <a:prstClr val="black"/>
                  </a:solidFill>
                  <a:latin typeface="宋体" pitchFamily="2" charset="-122"/>
                </a:rPr>
                <a:t>B(Byte)</a:t>
              </a:r>
              <a:endParaRPr lang="zh-CN" altLang="zh-CN" smtClean="0">
                <a:solidFill>
                  <a:prstClr val="black"/>
                </a:solidFill>
                <a:latin typeface="Arial" pitchFamily="34" charset="0"/>
              </a:endParaRPr>
            </a:p>
          </p:txBody>
        </p:sp>
        <p:sp>
          <p:nvSpPr>
            <p:cNvPr id="30" name="Rectangle 23"/>
            <p:cNvSpPr>
              <a:spLocks noChangeArrowheads="1"/>
            </p:cNvSpPr>
            <p:nvPr/>
          </p:nvSpPr>
          <p:spPr bwMode="auto">
            <a:xfrm>
              <a:off x="4241" y="1076"/>
              <a:ext cx="1406" cy="409"/>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zh-CN" altLang="en-US" sz="2600" smtClean="0">
                  <a:solidFill>
                    <a:prstClr val="black"/>
                  </a:solidFill>
                  <a:latin typeface="宋体" pitchFamily="2" charset="-122"/>
                </a:rPr>
                <a:t>近似表示方法</a:t>
              </a:r>
              <a:endParaRPr lang="zh-CN" altLang="en-US" smtClean="0">
                <a:solidFill>
                  <a:prstClr val="black"/>
                </a:solidFill>
                <a:latin typeface="Arial" pitchFamily="34" charset="0"/>
              </a:endParaRPr>
            </a:p>
          </p:txBody>
        </p:sp>
        <p:sp>
          <p:nvSpPr>
            <p:cNvPr id="31" name="Rectangle 24"/>
            <p:cNvSpPr>
              <a:spLocks noChangeArrowheads="1"/>
            </p:cNvSpPr>
            <p:nvPr/>
          </p:nvSpPr>
          <p:spPr bwMode="auto">
            <a:xfrm>
              <a:off x="3061" y="1076"/>
              <a:ext cx="1180" cy="409"/>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zh-CN" altLang="en-US" sz="2600" smtClean="0">
                  <a:solidFill>
                    <a:prstClr val="black"/>
                  </a:solidFill>
                  <a:latin typeface="宋体" pitchFamily="2" charset="-122"/>
                </a:rPr>
                <a:t>实际字节数</a:t>
              </a:r>
              <a:endParaRPr lang="zh-CN" altLang="en-US" smtClean="0">
                <a:solidFill>
                  <a:prstClr val="black"/>
                </a:solidFill>
                <a:latin typeface="Arial" pitchFamily="34" charset="0"/>
              </a:endParaRPr>
            </a:p>
          </p:txBody>
        </p:sp>
        <p:sp>
          <p:nvSpPr>
            <p:cNvPr id="32" name="Rectangle 25"/>
            <p:cNvSpPr>
              <a:spLocks noChangeArrowheads="1"/>
            </p:cNvSpPr>
            <p:nvPr/>
          </p:nvSpPr>
          <p:spPr bwMode="auto">
            <a:xfrm>
              <a:off x="113" y="1076"/>
              <a:ext cx="2948" cy="409"/>
            </a:xfrm>
            <a:prstGeom prst="rect">
              <a:avLst/>
            </a:prstGeom>
            <a:grpFill/>
            <a:ln w="9525">
              <a:noFill/>
              <a:miter lim="800000"/>
              <a:headEnd/>
              <a:tailEnd/>
            </a:ln>
            <a:effec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zh-CN" altLang="en-US" sz="2600" smtClean="0">
                  <a:solidFill>
                    <a:prstClr val="black"/>
                  </a:solidFill>
                  <a:latin typeface="宋体" pitchFamily="2" charset="-122"/>
                </a:rPr>
                <a:t>单位</a:t>
              </a:r>
              <a:endParaRPr lang="zh-CN" altLang="en-US" smtClean="0">
                <a:solidFill>
                  <a:prstClr val="black"/>
                </a:solidFill>
                <a:latin typeface="Arial" pitchFamily="34" charset="0"/>
              </a:endParaRPr>
            </a:p>
          </p:txBody>
        </p:sp>
        <p:sp>
          <p:nvSpPr>
            <p:cNvPr id="33" name="Line 26"/>
            <p:cNvSpPr>
              <a:spLocks noChangeShapeType="1"/>
            </p:cNvSpPr>
            <p:nvPr/>
          </p:nvSpPr>
          <p:spPr bwMode="auto">
            <a:xfrm>
              <a:off x="113" y="1076"/>
              <a:ext cx="5534" cy="0"/>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Line 27"/>
            <p:cNvSpPr>
              <a:spLocks noChangeShapeType="1"/>
            </p:cNvSpPr>
            <p:nvPr/>
          </p:nvSpPr>
          <p:spPr bwMode="auto">
            <a:xfrm>
              <a:off x="113" y="4156"/>
              <a:ext cx="5534" cy="0"/>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Line 28"/>
            <p:cNvSpPr>
              <a:spLocks noChangeShapeType="1"/>
            </p:cNvSpPr>
            <p:nvPr/>
          </p:nvSpPr>
          <p:spPr bwMode="auto">
            <a:xfrm>
              <a:off x="113" y="1076"/>
              <a:ext cx="0" cy="3080"/>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Line 29"/>
            <p:cNvSpPr>
              <a:spLocks noChangeShapeType="1"/>
            </p:cNvSpPr>
            <p:nvPr/>
          </p:nvSpPr>
          <p:spPr bwMode="auto">
            <a:xfrm>
              <a:off x="5647" y="1076"/>
              <a:ext cx="0" cy="3080"/>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Line 30"/>
            <p:cNvSpPr>
              <a:spLocks noChangeShapeType="1"/>
            </p:cNvSpPr>
            <p:nvPr/>
          </p:nvSpPr>
          <p:spPr bwMode="auto">
            <a:xfrm>
              <a:off x="113" y="1485"/>
              <a:ext cx="5534" cy="0"/>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Line 31"/>
            <p:cNvSpPr>
              <a:spLocks noChangeShapeType="1"/>
            </p:cNvSpPr>
            <p:nvPr/>
          </p:nvSpPr>
          <p:spPr bwMode="auto">
            <a:xfrm>
              <a:off x="3061" y="1076"/>
              <a:ext cx="0" cy="3080"/>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Line 32"/>
            <p:cNvSpPr>
              <a:spLocks noChangeShapeType="1"/>
            </p:cNvSpPr>
            <p:nvPr/>
          </p:nvSpPr>
          <p:spPr bwMode="auto">
            <a:xfrm>
              <a:off x="4241" y="1076"/>
              <a:ext cx="0" cy="3080"/>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 name="Line 33"/>
            <p:cNvSpPr>
              <a:spLocks noChangeShapeType="1"/>
            </p:cNvSpPr>
            <p:nvPr/>
          </p:nvSpPr>
          <p:spPr bwMode="auto">
            <a:xfrm>
              <a:off x="113" y="1894"/>
              <a:ext cx="5534" cy="0"/>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Line 34"/>
            <p:cNvSpPr>
              <a:spLocks noChangeShapeType="1"/>
            </p:cNvSpPr>
            <p:nvPr/>
          </p:nvSpPr>
          <p:spPr bwMode="auto">
            <a:xfrm>
              <a:off x="1565" y="1485"/>
              <a:ext cx="0" cy="2671"/>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 name="Line 35"/>
            <p:cNvSpPr>
              <a:spLocks noChangeShapeType="1"/>
            </p:cNvSpPr>
            <p:nvPr/>
          </p:nvSpPr>
          <p:spPr bwMode="auto">
            <a:xfrm>
              <a:off x="113" y="2427"/>
              <a:ext cx="5534" cy="0"/>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 name="Line 36"/>
            <p:cNvSpPr>
              <a:spLocks noChangeShapeType="1"/>
            </p:cNvSpPr>
            <p:nvPr/>
          </p:nvSpPr>
          <p:spPr bwMode="auto">
            <a:xfrm>
              <a:off x="113" y="2961"/>
              <a:ext cx="5534" cy="0"/>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 name="Line 37"/>
            <p:cNvSpPr>
              <a:spLocks noChangeShapeType="1"/>
            </p:cNvSpPr>
            <p:nvPr/>
          </p:nvSpPr>
          <p:spPr bwMode="auto">
            <a:xfrm>
              <a:off x="113" y="3494"/>
              <a:ext cx="5534" cy="0"/>
            </a:xfrm>
            <a:prstGeom prst="line">
              <a:avLst/>
            </a:prstGeom>
            <a:grpFill/>
            <a:ln w="12700" cap="rnd">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Tree>
    <p:extLst>
      <p:ext uri="{BB962C8B-B14F-4D97-AF65-F5344CB8AC3E}">
        <p14:creationId xmlns:p14="http://schemas.microsoft.com/office/powerpoint/2010/main" val="2443757225"/>
      </p:ext>
    </p:extLst>
  </p:cSld>
  <p:clrMapOvr>
    <a:masterClrMapping/>
  </p:clrMapOvr>
  <p:transition spd="slow">
    <p:wheel spokes="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323528" y="836712"/>
            <a:ext cx="7467600" cy="522312"/>
          </a:xfrm>
        </p:spPr>
        <p:txBody>
          <a:bodyPr>
            <a:normAutofit fontScale="90000"/>
          </a:bodyPr>
          <a:lstStyle/>
          <a:p>
            <a:r>
              <a:rPr lang="zh-CN" altLang="en-US" sz="5000" dirty="0" smtClean="0">
                <a:ea typeface="隶书" pitchFamily="49" charset="-122"/>
              </a:rPr>
              <a:t>内存储器</a:t>
            </a:r>
            <a:r>
              <a:rPr lang="zh-CN" altLang="en-US" sz="5000" dirty="0" smtClean="0"/>
              <a:t>（主存储器）</a:t>
            </a:r>
            <a:endParaRPr lang="zh-CN" altLang="en-US" sz="5000" dirty="0">
              <a:ea typeface="隶书" pitchFamily="49" charset="-122"/>
            </a:endParaRPr>
          </a:p>
        </p:txBody>
      </p:sp>
      <p:sp>
        <p:nvSpPr>
          <p:cNvPr id="289795" name="Rectangle 3"/>
          <p:cNvSpPr>
            <a:spLocks noGrp="1" noChangeArrowheads="1"/>
          </p:cNvSpPr>
          <p:nvPr>
            <p:ph idx="1"/>
          </p:nvPr>
        </p:nvSpPr>
        <p:spPr>
          <a:xfrm>
            <a:off x="251520" y="1268760"/>
            <a:ext cx="8784976" cy="2304256"/>
          </a:xfrm>
        </p:spPr>
        <p:txBody>
          <a:bodyPr>
            <a:normAutofit/>
          </a:bodyPr>
          <a:lstStyle/>
          <a:p>
            <a:pPr marL="0" indent="0">
              <a:buNone/>
            </a:pPr>
            <a:r>
              <a:rPr lang="zh-CN" altLang="en-US" sz="2800" dirty="0"/>
              <a:t> </a:t>
            </a:r>
            <a:r>
              <a:rPr lang="zh-CN" altLang="en-US" sz="2800" dirty="0" smtClean="0"/>
              <a:t>   </a:t>
            </a:r>
            <a:r>
              <a:rPr lang="zh-CN" altLang="en-US" dirty="0" smtClean="0"/>
              <a:t>由半导体存储器组成，</a:t>
            </a:r>
            <a:r>
              <a:rPr lang="zh-CN" altLang="zh-CN" dirty="0" smtClean="0"/>
              <a:t>是</a:t>
            </a:r>
            <a:r>
              <a:rPr lang="zh-CN" altLang="zh-CN" dirty="0"/>
              <a:t>电子器件，运行速度</a:t>
            </a:r>
            <a:r>
              <a:rPr lang="zh-CN" altLang="zh-CN" dirty="0" smtClean="0"/>
              <a:t>快</a:t>
            </a:r>
            <a:r>
              <a:rPr lang="en-US" altLang="zh-CN" dirty="0" smtClean="0"/>
              <a:t>,</a:t>
            </a:r>
            <a:r>
              <a:rPr lang="zh-CN" altLang="zh-CN" dirty="0"/>
              <a:t>内存与</a:t>
            </a:r>
            <a:r>
              <a:rPr lang="en-US" altLang="zh-CN" dirty="0"/>
              <a:t>CPU</a:t>
            </a:r>
            <a:r>
              <a:rPr lang="zh-CN" altLang="zh-CN" dirty="0"/>
              <a:t>直接互联，由</a:t>
            </a:r>
            <a:r>
              <a:rPr lang="en-US" altLang="zh-CN" dirty="0" smtClean="0"/>
              <a:t>CPU</a:t>
            </a:r>
            <a:r>
              <a:rPr lang="zh-CN" altLang="en-US" dirty="0" smtClean="0"/>
              <a:t>根据存储单元地址</a:t>
            </a:r>
            <a:r>
              <a:rPr lang="zh-CN" altLang="zh-CN" dirty="0" smtClean="0"/>
              <a:t>进行</a:t>
            </a:r>
            <a:r>
              <a:rPr lang="zh-CN" altLang="zh-CN" dirty="0"/>
              <a:t>存取操作</a:t>
            </a:r>
            <a:endParaRPr lang="en-US" altLang="zh-CN" dirty="0" smtClean="0"/>
          </a:p>
          <a:p>
            <a:pPr lvl="1"/>
            <a:r>
              <a:rPr lang="zh-CN" altLang="en-US" dirty="0" smtClean="0"/>
              <a:t>每个内存单元存储</a:t>
            </a:r>
            <a:r>
              <a:rPr lang="en-US" altLang="zh-CN" dirty="0" smtClean="0"/>
              <a:t>1</a:t>
            </a:r>
            <a:r>
              <a:rPr lang="zh-CN" altLang="en-US" dirty="0" smtClean="0"/>
              <a:t>个字节的地址，</a:t>
            </a:r>
            <a:r>
              <a:rPr lang="zh-CN" altLang="zh-CN" dirty="0"/>
              <a:t>地址也按二进制位进行</a:t>
            </a:r>
            <a:r>
              <a:rPr lang="zh-CN" altLang="zh-CN" dirty="0" smtClean="0"/>
              <a:t>标识</a:t>
            </a:r>
            <a:r>
              <a:rPr lang="zh-CN" altLang="en-US" dirty="0"/>
              <a:t>，</a:t>
            </a:r>
            <a:r>
              <a:rPr lang="zh-CN" altLang="en-US" dirty="0" smtClean="0"/>
              <a:t>连续存放。</a:t>
            </a:r>
            <a:endParaRPr lang="en-US" altLang="zh-CN" dirty="0" smtClean="0"/>
          </a:p>
          <a:p>
            <a:pPr lvl="1"/>
            <a:r>
              <a:rPr lang="zh-CN" altLang="en-US" dirty="0" smtClean="0"/>
              <a:t>内存空间和</a:t>
            </a:r>
            <a:r>
              <a:rPr lang="en-US" altLang="zh-CN" dirty="0" smtClean="0"/>
              <a:t>CPU</a:t>
            </a:r>
            <a:r>
              <a:rPr lang="zh-CN" altLang="en-US" dirty="0" smtClean="0"/>
              <a:t>地址总线数目有关。</a:t>
            </a:r>
            <a:endParaRPr lang="zh-CN" altLang="en-US" dirty="0"/>
          </a:p>
          <a:p>
            <a:pPr lvl="1">
              <a:lnSpc>
                <a:spcPct val="115000"/>
              </a:lnSpc>
              <a:spcBef>
                <a:spcPct val="0"/>
              </a:spcBef>
            </a:pPr>
            <a:endParaRPr lang="zh-CN" altLang="en-US" sz="2000" dirty="0"/>
          </a:p>
        </p:txBody>
      </p:sp>
      <p:sp>
        <p:nvSpPr>
          <p:cNvPr id="5" name="灯片编号占位符 4"/>
          <p:cNvSpPr>
            <a:spLocks noGrp="1"/>
          </p:cNvSpPr>
          <p:nvPr>
            <p:ph type="sldNum" sz="quarter" idx="4294967295"/>
          </p:nvPr>
        </p:nvSpPr>
        <p:spPr>
          <a:xfrm>
            <a:off x="7924800" y="6356350"/>
            <a:ext cx="762000" cy="365125"/>
          </a:xfrm>
        </p:spPr>
        <p:txBody>
          <a:bodyPr/>
          <a:lstStyle/>
          <a:p>
            <a:fld id="{51C49B8A-A8DD-4E0C-8FB4-FC5B1C54FBE3}" type="slidenum">
              <a:rPr lang="zh-CN" altLang="en-US">
                <a:solidFill>
                  <a:srgbClr val="04617B">
                    <a:shade val="90000"/>
                  </a:srgbClr>
                </a:solidFill>
              </a:rPr>
              <a:pPr/>
              <a:t>26</a:t>
            </a:fld>
            <a:endParaRPr lang="en-US" altLang="zh-CN" dirty="0">
              <a:solidFill>
                <a:srgbClr val="04617B">
                  <a:shade val="90000"/>
                </a:srgbClr>
              </a:solidFill>
            </a:endParaRPr>
          </a:p>
        </p:txBody>
      </p:sp>
      <p:pic>
        <p:nvPicPr>
          <p:cNvPr id="2764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518" y="3573016"/>
            <a:ext cx="4222554" cy="288032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52120" y="4365947"/>
            <a:ext cx="2520280" cy="707886"/>
          </a:xfrm>
          <a:prstGeom prst="rect">
            <a:avLst/>
          </a:prstGeom>
          <a:noFill/>
        </p:spPr>
        <p:txBody>
          <a:bodyPr wrap="square" rtlCol="0">
            <a:spAutoFit/>
          </a:bodyPr>
          <a:lstStyle/>
          <a:p>
            <a:r>
              <a:rPr lang="zh-CN" altLang="en-US" sz="2000" dirty="0" smtClean="0">
                <a:solidFill>
                  <a:srgbClr val="0000FF"/>
                </a:solidFill>
                <a:latin typeface="楷体" panose="02010609060101010101" pitchFamily="49" charset="-122"/>
                <a:ea typeface="楷体" panose="02010609060101010101" pitchFamily="49" charset="-122"/>
              </a:rPr>
              <a:t>若地址总线</a:t>
            </a:r>
            <a:r>
              <a:rPr lang="en-US" altLang="zh-CN" sz="2000" dirty="0" smtClean="0">
                <a:solidFill>
                  <a:srgbClr val="0000FF"/>
                </a:solidFill>
                <a:latin typeface="楷体" panose="02010609060101010101" pitchFamily="49" charset="-122"/>
                <a:ea typeface="楷体" panose="02010609060101010101" pitchFamily="49" charset="-122"/>
              </a:rPr>
              <a:t>32</a:t>
            </a:r>
            <a:r>
              <a:rPr lang="zh-CN" altLang="en-US" sz="2000" dirty="0" smtClean="0">
                <a:solidFill>
                  <a:srgbClr val="0000FF"/>
                </a:solidFill>
                <a:latin typeface="楷体" panose="02010609060101010101" pitchFamily="49" charset="-122"/>
                <a:ea typeface="楷体" panose="02010609060101010101" pitchFamily="49" charset="-122"/>
              </a:rPr>
              <a:t>根</a:t>
            </a:r>
            <a:endParaRPr lang="en-US" altLang="zh-CN" sz="2000" dirty="0" smtClean="0">
              <a:solidFill>
                <a:srgbClr val="0000FF"/>
              </a:solidFill>
              <a:latin typeface="楷体" panose="02010609060101010101" pitchFamily="49" charset="-122"/>
              <a:ea typeface="楷体" panose="02010609060101010101" pitchFamily="49" charset="-122"/>
            </a:endParaRPr>
          </a:p>
          <a:p>
            <a:r>
              <a:rPr lang="zh-CN" altLang="en-US" sz="2000" dirty="0" smtClean="0">
                <a:solidFill>
                  <a:srgbClr val="0000FF"/>
                </a:solidFill>
                <a:latin typeface="楷体" panose="02010609060101010101" pitchFamily="49" charset="-122"/>
                <a:ea typeface="楷体" panose="02010609060101010101" pitchFamily="49" charset="-122"/>
              </a:rPr>
              <a:t>则寻址空间：</a:t>
            </a:r>
            <a:r>
              <a:rPr lang="en-US" altLang="zh-CN" sz="2000" dirty="0" smtClean="0">
                <a:solidFill>
                  <a:srgbClr val="0000FF"/>
                </a:solidFill>
                <a:latin typeface="楷体" panose="02010609060101010101" pitchFamily="49" charset="-122"/>
                <a:ea typeface="楷体" panose="02010609060101010101" pitchFamily="49" charset="-122"/>
              </a:rPr>
              <a:t>4G</a:t>
            </a:r>
            <a:endParaRPr lang="zh-CN" altLang="en-US" sz="2000" dirty="0">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1973754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5" name="Rectangle 3"/>
          <p:cNvSpPr>
            <a:spLocks noGrp="1" noChangeArrowheads="1"/>
          </p:cNvSpPr>
          <p:nvPr>
            <p:ph idx="1"/>
          </p:nvPr>
        </p:nvSpPr>
        <p:spPr>
          <a:xfrm>
            <a:off x="251520" y="1052736"/>
            <a:ext cx="8784976" cy="5112568"/>
          </a:xfrm>
        </p:spPr>
        <p:txBody>
          <a:bodyPr>
            <a:normAutofit/>
          </a:bodyPr>
          <a:lstStyle/>
          <a:p>
            <a:r>
              <a:rPr lang="zh-CN" altLang="en-US" sz="2800" dirty="0" smtClean="0"/>
              <a:t>内存主要</a:t>
            </a:r>
            <a:r>
              <a:rPr lang="zh-CN" altLang="en-US" sz="2800" dirty="0"/>
              <a:t>有两种类型</a:t>
            </a:r>
            <a:r>
              <a:rPr lang="zh-CN" altLang="en-US" sz="2800" dirty="0" smtClean="0">
                <a:effectLst>
                  <a:outerShdw blurRad="38100" dist="38100" dir="2700000" algn="tl">
                    <a:srgbClr val="000000"/>
                  </a:outerShdw>
                </a:effectLst>
              </a:rPr>
              <a:t>： </a:t>
            </a:r>
          </a:p>
          <a:p>
            <a:pPr lvl="1"/>
            <a:r>
              <a:rPr lang="zh-CN" altLang="en-US" sz="2600" dirty="0"/>
              <a:t>随机存取存储器（</a:t>
            </a:r>
            <a:r>
              <a:rPr lang="en-US" altLang="zh-CN" sz="2600" dirty="0"/>
              <a:t>RAM</a:t>
            </a:r>
            <a:r>
              <a:rPr lang="zh-CN" altLang="en-US" sz="2600" dirty="0"/>
              <a:t>，</a:t>
            </a:r>
            <a:r>
              <a:rPr lang="en-US" altLang="zh-CN" sz="2600" dirty="0"/>
              <a:t>Random Access Memory</a:t>
            </a:r>
            <a:r>
              <a:rPr lang="zh-CN" altLang="en-US" sz="2600" dirty="0"/>
              <a:t>），</a:t>
            </a:r>
            <a:r>
              <a:rPr lang="zh-CN" altLang="zh-CN" sz="2600" dirty="0"/>
              <a:t>计算机主存储器系统中的主要组成部分</a:t>
            </a:r>
          </a:p>
          <a:p>
            <a:pPr lvl="2"/>
            <a:r>
              <a:rPr lang="zh-CN" altLang="zh-CN" sz="2400" dirty="0"/>
              <a:t>可以随时对</a:t>
            </a:r>
            <a:r>
              <a:rPr lang="en-US" altLang="zh-CN" sz="2400" dirty="0"/>
              <a:t>RAM</a:t>
            </a:r>
            <a:r>
              <a:rPr lang="zh-CN" altLang="zh-CN" sz="2400" dirty="0"/>
              <a:t>写入数据，也可以随时从</a:t>
            </a:r>
            <a:r>
              <a:rPr lang="en-US" altLang="zh-CN" sz="2400" dirty="0"/>
              <a:t>RAM</a:t>
            </a:r>
            <a:r>
              <a:rPr lang="zh-CN" altLang="zh-CN" sz="2400" dirty="0"/>
              <a:t>单元读取数据</a:t>
            </a:r>
          </a:p>
          <a:p>
            <a:pPr lvl="2"/>
            <a:r>
              <a:rPr lang="zh-CN" altLang="zh-CN" sz="2400" dirty="0"/>
              <a:t>易失性</a:t>
            </a:r>
            <a:r>
              <a:rPr lang="en-US" altLang="zh-CN" sz="2400" dirty="0"/>
              <a:t>——</a:t>
            </a:r>
            <a:r>
              <a:rPr lang="zh-CN" altLang="zh-CN" sz="2400" dirty="0"/>
              <a:t>数据会由于系统断电而消失</a:t>
            </a:r>
            <a:endParaRPr lang="en-US" altLang="zh-CN" sz="2400" dirty="0"/>
          </a:p>
          <a:p>
            <a:pPr lvl="1"/>
            <a:r>
              <a:rPr lang="en-US" altLang="zh-CN" sz="2600" dirty="0"/>
              <a:t>RAM</a:t>
            </a:r>
            <a:r>
              <a:rPr lang="zh-CN" altLang="zh-CN" sz="2600" dirty="0"/>
              <a:t>根据其保持数据的方式可以分为</a:t>
            </a:r>
          </a:p>
          <a:p>
            <a:pPr lvl="2"/>
            <a:r>
              <a:rPr lang="zh-CN" altLang="zh-CN" sz="2400" dirty="0"/>
              <a:t>动态</a:t>
            </a:r>
            <a:r>
              <a:rPr lang="en-US" altLang="zh-CN" sz="2400" dirty="0"/>
              <a:t>RAM</a:t>
            </a:r>
            <a:r>
              <a:rPr lang="zh-CN" altLang="zh-CN" sz="2400" dirty="0"/>
              <a:t>（</a:t>
            </a:r>
            <a:r>
              <a:rPr lang="en-US" altLang="zh-CN" sz="2400" dirty="0"/>
              <a:t>Dynamic RAM</a:t>
            </a:r>
            <a:r>
              <a:rPr lang="zh-CN" altLang="zh-CN" sz="2400" dirty="0"/>
              <a:t>，</a:t>
            </a:r>
            <a:r>
              <a:rPr lang="en-US" altLang="zh-CN" sz="2400" dirty="0"/>
              <a:t>DRAM</a:t>
            </a:r>
            <a:r>
              <a:rPr lang="zh-CN" altLang="zh-CN" sz="2400" dirty="0"/>
              <a:t>）</a:t>
            </a:r>
          </a:p>
          <a:p>
            <a:pPr lvl="2"/>
            <a:r>
              <a:rPr lang="zh-CN" altLang="zh-CN" sz="2400" dirty="0"/>
              <a:t>静态</a:t>
            </a:r>
            <a:r>
              <a:rPr lang="en-US" altLang="zh-CN" sz="2400" dirty="0"/>
              <a:t>RAM</a:t>
            </a:r>
            <a:r>
              <a:rPr lang="zh-CN" altLang="zh-CN" sz="2400" dirty="0"/>
              <a:t>（</a:t>
            </a:r>
            <a:r>
              <a:rPr lang="en-US" altLang="zh-CN" sz="2400" dirty="0"/>
              <a:t>Static RAM</a:t>
            </a:r>
            <a:r>
              <a:rPr lang="zh-CN" altLang="zh-CN" sz="2400" dirty="0"/>
              <a:t>，</a:t>
            </a:r>
            <a:r>
              <a:rPr lang="en-US" altLang="zh-CN" sz="2400" dirty="0"/>
              <a:t>SRAM</a:t>
            </a:r>
            <a:r>
              <a:rPr lang="zh-CN" altLang="zh-CN" sz="2400" dirty="0"/>
              <a:t>）</a:t>
            </a:r>
          </a:p>
          <a:p>
            <a:pPr lvl="2"/>
            <a:r>
              <a:rPr lang="en-US" altLang="zh-CN" sz="2400" dirty="0"/>
              <a:t>DRAM</a:t>
            </a:r>
            <a:r>
              <a:rPr lang="zh-CN" altLang="zh-CN" sz="2400" dirty="0"/>
              <a:t>的存取速度较慢但价格要便宜些 ，动态</a:t>
            </a:r>
            <a:r>
              <a:rPr lang="en-US" altLang="zh-CN" sz="2400" dirty="0"/>
              <a:t>RAM</a:t>
            </a:r>
            <a:r>
              <a:rPr lang="zh-CN" altLang="zh-CN" sz="2400" dirty="0"/>
              <a:t>制作内存</a:t>
            </a:r>
            <a:r>
              <a:rPr lang="zh-CN" altLang="en-US" sz="2400" dirty="0"/>
              <a:t>条</a:t>
            </a:r>
            <a:r>
              <a:rPr lang="zh-CN" altLang="zh-CN" sz="2400" dirty="0"/>
              <a:t>，静态</a:t>
            </a:r>
            <a:r>
              <a:rPr lang="en-US" altLang="zh-CN" sz="2400" dirty="0"/>
              <a:t>RAM</a:t>
            </a:r>
            <a:r>
              <a:rPr lang="zh-CN" altLang="zh-CN" sz="2400" dirty="0"/>
              <a:t>用作高速缓冲器（</a:t>
            </a:r>
            <a:r>
              <a:rPr lang="en-US" altLang="zh-CN" sz="2400" dirty="0"/>
              <a:t>Cache</a:t>
            </a:r>
            <a:r>
              <a:rPr lang="en-US" altLang="zh-CN" sz="2400" dirty="0" smtClean="0"/>
              <a:t>）</a:t>
            </a:r>
          </a:p>
          <a:p>
            <a:pPr lvl="3">
              <a:buClr>
                <a:srgbClr val="FF00FF"/>
              </a:buClr>
              <a:buFont typeface="Wingdings" panose="05000000000000000000" pitchFamily="2" charset="2"/>
              <a:buChar char="ü"/>
            </a:pPr>
            <a:r>
              <a:rPr lang="en-US" altLang="zh-CN" sz="2200" dirty="0" smtClean="0">
                <a:solidFill>
                  <a:srgbClr val="0000FF"/>
                </a:solidFill>
              </a:rPr>
              <a:t>Cache</a:t>
            </a:r>
            <a:r>
              <a:rPr lang="zh-CN" altLang="en-US" sz="2200" dirty="0" smtClean="0">
                <a:solidFill>
                  <a:srgbClr val="0000FF"/>
                </a:solidFill>
              </a:rPr>
              <a:t>位于</a:t>
            </a:r>
            <a:r>
              <a:rPr lang="en-US" altLang="zh-CN" sz="2200" dirty="0" smtClean="0">
                <a:solidFill>
                  <a:srgbClr val="0000FF"/>
                </a:solidFill>
              </a:rPr>
              <a:t>CPU</a:t>
            </a:r>
            <a:r>
              <a:rPr lang="zh-CN" altLang="en-US" sz="2200" dirty="0" smtClean="0">
                <a:solidFill>
                  <a:srgbClr val="0000FF"/>
                </a:solidFill>
              </a:rPr>
              <a:t>和内存之间</a:t>
            </a:r>
            <a:endParaRPr lang="en-US" altLang="zh-CN" sz="2200" dirty="0">
              <a:solidFill>
                <a:srgbClr val="0000FF"/>
              </a:solidFill>
            </a:endParaRPr>
          </a:p>
          <a:p>
            <a:pPr marL="393700" lvl="1" indent="0">
              <a:buNone/>
            </a:pPr>
            <a:endParaRPr lang="zh-CN" altLang="en-US" dirty="0"/>
          </a:p>
          <a:p>
            <a:pPr lvl="1">
              <a:lnSpc>
                <a:spcPct val="115000"/>
              </a:lnSpc>
              <a:spcBef>
                <a:spcPct val="0"/>
              </a:spcBef>
            </a:pPr>
            <a:endParaRPr lang="zh-CN" altLang="en-US" sz="2000" dirty="0"/>
          </a:p>
        </p:txBody>
      </p:sp>
      <p:sp>
        <p:nvSpPr>
          <p:cNvPr id="5" name="灯片编号占位符 4"/>
          <p:cNvSpPr>
            <a:spLocks noGrp="1"/>
          </p:cNvSpPr>
          <p:nvPr>
            <p:ph type="sldNum" sz="quarter" idx="4294967295"/>
          </p:nvPr>
        </p:nvSpPr>
        <p:spPr>
          <a:xfrm>
            <a:off x="7924800" y="6356350"/>
            <a:ext cx="762000" cy="365125"/>
          </a:xfrm>
        </p:spPr>
        <p:txBody>
          <a:bodyPr/>
          <a:lstStyle/>
          <a:p>
            <a:fld id="{51C49B8A-A8DD-4E0C-8FB4-FC5B1C54FBE3}" type="slidenum">
              <a:rPr lang="zh-CN" altLang="en-US">
                <a:solidFill>
                  <a:srgbClr val="04617B">
                    <a:shade val="90000"/>
                  </a:srgbClr>
                </a:solidFill>
              </a:rPr>
              <a:pPr/>
              <a:t>27</a:t>
            </a:fld>
            <a:endParaRPr lang="en-US" altLang="zh-CN" dirty="0">
              <a:solidFill>
                <a:srgbClr val="04617B">
                  <a:shade val="90000"/>
                </a:srgbClr>
              </a:solidFill>
            </a:endParaRPr>
          </a:p>
        </p:txBody>
      </p:sp>
    </p:spTree>
    <p:extLst>
      <p:ext uri="{BB962C8B-B14F-4D97-AF65-F5344CB8AC3E}">
        <p14:creationId xmlns:p14="http://schemas.microsoft.com/office/powerpoint/2010/main" val="96642048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9795">
                                            <p:txEl>
                                              <p:pRg st="8" end="8"/>
                                            </p:txEl>
                                          </p:spTgt>
                                        </p:tgtEl>
                                        <p:attrNameLst>
                                          <p:attrName>style.visibility</p:attrName>
                                        </p:attrNameLst>
                                      </p:cBhvr>
                                      <p:to>
                                        <p:strVal val="visible"/>
                                      </p:to>
                                    </p:set>
                                    <p:anim calcmode="lin" valueType="num">
                                      <p:cBhvr additive="base">
                                        <p:cTn id="7" dur="500" fill="hold"/>
                                        <p:tgtEl>
                                          <p:spTgt spid="289795">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979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ChangeArrowheads="1"/>
          </p:cNvSpPr>
          <p:nvPr>
            <p:ph idx="1"/>
          </p:nvPr>
        </p:nvSpPr>
        <p:spPr>
          <a:xfrm>
            <a:off x="179512" y="1124744"/>
            <a:ext cx="8640960" cy="4968552"/>
          </a:xfrm>
        </p:spPr>
        <p:txBody>
          <a:bodyPr>
            <a:normAutofit/>
          </a:bodyPr>
          <a:lstStyle/>
          <a:p>
            <a:pPr marL="611886" lvl="1" indent="-155575">
              <a:buSzPct val="70000"/>
            </a:pPr>
            <a:r>
              <a:rPr lang="zh-CN" altLang="en-US" dirty="0" smtClean="0">
                <a:latin typeface="楷体_GB2312" pitchFamily="49" charset="-122"/>
              </a:rPr>
              <a:t>只读存储器</a:t>
            </a:r>
            <a:r>
              <a:rPr lang="zh-CN" altLang="en-US" dirty="0">
                <a:latin typeface="楷体_GB2312" pitchFamily="49" charset="-122"/>
              </a:rPr>
              <a:t>（</a:t>
            </a:r>
            <a:r>
              <a:rPr lang="en-US" altLang="zh-CN" dirty="0">
                <a:latin typeface="楷体_GB2312" pitchFamily="49" charset="-122"/>
              </a:rPr>
              <a:t>ROM</a:t>
            </a:r>
            <a:r>
              <a:rPr lang="zh-CN" altLang="en-US" dirty="0">
                <a:latin typeface="楷体_GB2312" pitchFamily="49" charset="-122"/>
              </a:rPr>
              <a:t>，</a:t>
            </a:r>
            <a:r>
              <a:rPr lang="en-US" altLang="zh-CN" dirty="0">
                <a:latin typeface="楷体_GB2312" pitchFamily="49" charset="-122"/>
              </a:rPr>
              <a:t>Read Only Memory</a:t>
            </a:r>
            <a:r>
              <a:rPr lang="zh-CN" altLang="en-US" dirty="0">
                <a:latin typeface="楷体_GB2312" pitchFamily="49" charset="-122"/>
              </a:rPr>
              <a:t>），断电后存储的数据不会丢失</a:t>
            </a:r>
            <a:r>
              <a:rPr lang="zh-CN" altLang="en-US" dirty="0" smtClean="0">
                <a:latin typeface="楷体_GB2312" pitchFamily="49" charset="-122"/>
              </a:rPr>
              <a:t>。分类：</a:t>
            </a:r>
            <a:endParaRPr lang="en-US" altLang="zh-CN" sz="2400" dirty="0" smtClean="0">
              <a:latin typeface="楷体_GB2312" pitchFamily="49" charset="-122"/>
            </a:endParaRPr>
          </a:p>
          <a:p>
            <a:pPr marL="886523" lvl="2" indent="-155575"/>
            <a:r>
              <a:rPr lang="en-US" altLang="zh-CN" sz="2200" dirty="0" smtClean="0">
                <a:latin typeface="楷体_GB2312" pitchFamily="49" charset="-122"/>
              </a:rPr>
              <a:t>PROM  ——</a:t>
            </a:r>
            <a:r>
              <a:rPr lang="zh-CN" altLang="en-US" sz="2200" dirty="0" smtClean="0">
                <a:latin typeface="楷体_GB2312" pitchFamily="49" charset="-122"/>
              </a:rPr>
              <a:t>一次性写入的存储芯片，数据一旦写入不能被改写  </a:t>
            </a:r>
          </a:p>
          <a:p>
            <a:pPr marL="886523" lvl="2" indent="-155575"/>
            <a:r>
              <a:rPr lang="en-US" altLang="zh-CN" sz="2200" dirty="0" smtClean="0">
                <a:latin typeface="楷体_GB2312" pitchFamily="49" charset="-122"/>
              </a:rPr>
              <a:t>EPROM ——</a:t>
            </a:r>
            <a:r>
              <a:rPr lang="zh-CN" altLang="en-US" sz="2200" dirty="0" smtClean="0">
                <a:latin typeface="楷体_GB2312" pitchFamily="49" charset="-122"/>
              </a:rPr>
              <a:t>如果数据需要被改写，就需要用一种紫外线光设备将原数据擦除后再重新写数据</a:t>
            </a:r>
          </a:p>
          <a:p>
            <a:pPr marL="886523" lvl="2" indent="-155575"/>
            <a:r>
              <a:rPr lang="en-US" altLang="zh-CN" sz="2200" dirty="0" smtClean="0">
                <a:latin typeface="楷体_GB2312" pitchFamily="49" charset="-122"/>
              </a:rPr>
              <a:t>EEPROM</a:t>
            </a:r>
            <a:r>
              <a:rPr lang="zh-CN" altLang="en-US" sz="2200" dirty="0" smtClean="0">
                <a:latin typeface="楷体_GB2312" pitchFamily="49" charset="-122"/>
              </a:rPr>
              <a:t>（</a:t>
            </a:r>
            <a:r>
              <a:rPr lang="en-US" altLang="zh-CN" dirty="0"/>
              <a:t>Electrically Erasable Programmable Read-Only </a:t>
            </a:r>
            <a:r>
              <a:rPr lang="en-US" altLang="zh-CN" dirty="0" smtClean="0"/>
              <a:t>Memory</a:t>
            </a:r>
            <a:r>
              <a:rPr lang="zh-CN" altLang="en-US" dirty="0" smtClean="0"/>
              <a:t>，</a:t>
            </a:r>
            <a:r>
              <a:rPr lang="zh-CN" altLang="zh-CN" dirty="0"/>
              <a:t>电可擦除</a:t>
            </a:r>
            <a:r>
              <a:rPr lang="zh-CN" altLang="zh-CN" dirty="0" smtClean="0"/>
              <a:t>可编程只读存储器</a:t>
            </a:r>
            <a:r>
              <a:rPr lang="zh-CN" altLang="en-US" dirty="0" smtClean="0"/>
              <a:t>）</a:t>
            </a:r>
            <a:r>
              <a:rPr lang="en-US" altLang="zh-CN" sz="2200" dirty="0" smtClean="0">
                <a:latin typeface="楷体_GB2312" pitchFamily="49" charset="-122"/>
              </a:rPr>
              <a:t>——</a:t>
            </a:r>
            <a:r>
              <a:rPr lang="zh-CN" altLang="en-US" sz="2200" dirty="0" smtClean="0">
                <a:latin typeface="楷体_GB2312" pitchFamily="49" charset="-122"/>
              </a:rPr>
              <a:t>加电即可删除原来数据，</a:t>
            </a:r>
            <a:r>
              <a:rPr lang="zh-CN" altLang="en-US" sz="2200" dirty="0">
                <a:latin typeface="楷体_GB2312" pitchFamily="49" charset="-122"/>
              </a:rPr>
              <a:t>以</a:t>
            </a:r>
            <a:r>
              <a:rPr lang="en-US" altLang="zh-CN" sz="2200" dirty="0">
                <a:latin typeface="楷体_GB2312" pitchFamily="49" charset="-122"/>
              </a:rPr>
              <a:t>Byte</a:t>
            </a:r>
            <a:r>
              <a:rPr lang="zh-CN" altLang="en-US" sz="2200" dirty="0" smtClean="0">
                <a:latin typeface="楷体_GB2312" pitchFamily="49" charset="-122"/>
              </a:rPr>
              <a:t>为擦除单位，工艺相对复杂，价格很高，容量小。</a:t>
            </a:r>
            <a:endParaRPr lang="en-US" altLang="zh-CN" sz="2200" dirty="0">
              <a:latin typeface="楷体_GB2312" pitchFamily="49" charset="-122"/>
            </a:endParaRPr>
          </a:p>
          <a:p>
            <a:pPr marL="676847" lvl="1" indent="-155575">
              <a:buSzPct val="70000"/>
            </a:pPr>
            <a:r>
              <a:rPr lang="en-US" altLang="zh-CN" sz="2400" dirty="0" smtClean="0">
                <a:latin typeface="楷体_GB2312" pitchFamily="49" charset="-122"/>
              </a:rPr>
              <a:t>ROM</a:t>
            </a:r>
            <a:r>
              <a:rPr lang="zh-CN" altLang="zh-CN" sz="2400" dirty="0" smtClean="0">
                <a:latin typeface="楷体_GB2312" pitchFamily="49" charset="-122"/>
              </a:rPr>
              <a:t>一个重要的应用</a:t>
            </a:r>
            <a:r>
              <a:rPr lang="en-US" altLang="zh-CN" sz="2400" dirty="0" smtClean="0">
                <a:latin typeface="楷体_GB2312" pitchFamily="49" charset="-122"/>
              </a:rPr>
              <a:t>——</a:t>
            </a:r>
            <a:r>
              <a:rPr lang="zh-CN" altLang="zh-CN" sz="2400" dirty="0" smtClean="0">
                <a:latin typeface="楷体_GB2312" pitchFamily="49" charset="-122"/>
              </a:rPr>
              <a:t>存放启动计算机所需要的</a:t>
            </a:r>
            <a:r>
              <a:rPr lang="en-US" altLang="zh-CN" dirty="0" smtClean="0">
                <a:latin typeface="楷体_GB2312" pitchFamily="49" charset="-122"/>
              </a:rPr>
              <a:t>BIOS (Basic </a:t>
            </a:r>
            <a:r>
              <a:rPr lang="en-US" altLang="zh-CN" dirty="0">
                <a:latin typeface="楷体_GB2312" pitchFamily="49" charset="-122"/>
              </a:rPr>
              <a:t>Input and Output System</a:t>
            </a:r>
            <a:r>
              <a:rPr lang="zh-CN" altLang="zh-CN" dirty="0">
                <a:latin typeface="楷体_GB2312" pitchFamily="49" charset="-122"/>
              </a:rPr>
              <a:t>，基本输入输出</a:t>
            </a:r>
            <a:r>
              <a:rPr lang="zh-CN" altLang="zh-CN" dirty="0" smtClean="0">
                <a:latin typeface="楷体_GB2312" pitchFamily="49" charset="-122"/>
              </a:rPr>
              <a:t>系统</a:t>
            </a:r>
            <a:r>
              <a:rPr lang="en-US" altLang="zh-CN" dirty="0" smtClean="0">
                <a:latin typeface="楷体_GB2312" pitchFamily="49" charset="-122"/>
              </a:rPr>
              <a:t>)</a:t>
            </a:r>
            <a:r>
              <a:rPr lang="zh-CN" altLang="zh-CN" sz="2400" dirty="0" smtClean="0">
                <a:latin typeface="楷体_GB2312" pitchFamily="49" charset="-122"/>
              </a:rPr>
              <a:t>程序。计算机每次开机都执行相同的操作，所以</a:t>
            </a:r>
            <a:r>
              <a:rPr lang="en-US" altLang="zh-CN" sz="2400" dirty="0" smtClean="0">
                <a:latin typeface="楷体_GB2312" pitchFamily="49" charset="-122"/>
              </a:rPr>
              <a:t> BIOS</a:t>
            </a:r>
            <a:r>
              <a:rPr lang="zh-CN" altLang="zh-CN" sz="2400" dirty="0" smtClean="0">
                <a:latin typeface="楷体_GB2312" pitchFamily="49" charset="-122"/>
              </a:rPr>
              <a:t>程序是固定不变的，它被“固化” 在</a:t>
            </a:r>
            <a:r>
              <a:rPr lang="en-US" altLang="zh-CN" sz="2400" dirty="0" smtClean="0">
                <a:latin typeface="楷体_GB2312" pitchFamily="49" charset="-122"/>
              </a:rPr>
              <a:t>ROM </a:t>
            </a:r>
            <a:r>
              <a:rPr lang="zh-CN" altLang="zh-CN" sz="2400" dirty="0" smtClean="0">
                <a:latin typeface="楷体_GB2312" pitchFamily="49" charset="-122"/>
              </a:rPr>
              <a:t>中。</a:t>
            </a:r>
            <a:endParaRPr lang="zh-CN" altLang="en-US" sz="1800" dirty="0" smtClean="0"/>
          </a:p>
          <a:p>
            <a:pPr lvl="2">
              <a:lnSpc>
                <a:spcPct val="115000"/>
              </a:lnSpc>
              <a:spcBef>
                <a:spcPct val="0"/>
              </a:spcBef>
              <a:buNone/>
            </a:pPr>
            <a:endParaRPr lang="zh-CN" altLang="en-US" sz="1800" dirty="0"/>
          </a:p>
        </p:txBody>
      </p:sp>
      <p:sp>
        <p:nvSpPr>
          <p:cNvPr id="6" name="灯片编号占位符 5"/>
          <p:cNvSpPr>
            <a:spLocks noGrp="1"/>
          </p:cNvSpPr>
          <p:nvPr>
            <p:ph type="sldNum" sz="quarter" idx="4294967295"/>
          </p:nvPr>
        </p:nvSpPr>
        <p:spPr>
          <a:xfrm>
            <a:off x="7924800" y="6356350"/>
            <a:ext cx="762000" cy="365125"/>
          </a:xfrm>
        </p:spPr>
        <p:txBody>
          <a:bodyPr/>
          <a:lstStyle/>
          <a:p>
            <a:fld id="{51C49B8A-A8DD-4E0C-8FB4-FC5B1C54FBE3}" type="slidenum">
              <a:rPr lang="zh-CN" altLang="en-US">
                <a:solidFill>
                  <a:srgbClr val="04617B">
                    <a:shade val="90000"/>
                  </a:srgbClr>
                </a:solidFill>
              </a:rPr>
              <a:pPr/>
              <a:t>28</a:t>
            </a:fld>
            <a:endParaRPr lang="en-US" altLang="zh-CN">
              <a:solidFill>
                <a:srgbClr val="04617B">
                  <a:shade val="90000"/>
                </a:srgbClr>
              </a:solidFill>
            </a:endParaRPr>
          </a:p>
        </p:txBody>
      </p:sp>
    </p:spTree>
    <p:extLst>
      <p:ext uri="{BB962C8B-B14F-4D97-AF65-F5344CB8AC3E}">
        <p14:creationId xmlns:p14="http://schemas.microsoft.com/office/powerpoint/2010/main" val="3563590173"/>
      </p:ext>
    </p:extLst>
  </p:cSld>
  <p:clrMapOvr>
    <a:masterClrMapping/>
  </p:clrMapOvr>
  <p:transition spd="slow">
    <p:wheel spokes="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395536" y="620688"/>
            <a:ext cx="6840760" cy="648072"/>
          </a:xfrm>
        </p:spPr>
        <p:txBody>
          <a:bodyPr/>
          <a:lstStyle/>
          <a:p>
            <a:r>
              <a:rPr lang="zh-CN" altLang="en-US" kern="1200" dirty="0" smtClean="0">
                <a:solidFill>
                  <a:schemeClr val="accent2">
                    <a:lumMod val="75000"/>
                  </a:schemeClr>
                </a:solidFill>
                <a:latin typeface="Franklin Gothic Book"/>
              </a:rPr>
              <a:t>外</a:t>
            </a:r>
            <a:r>
              <a:rPr lang="zh-CN" altLang="zh-CN" kern="1200" dirty="0" smtClean="0">
                <a:solidFill>
                  <a:schemeClr val="accent2">
                    <a:lumMod val="75000"/>
                  </a:schemeClr>
                </a:solidFill>
                <a:latin typeface="Franklin Gothic Book"/>
              </a:rPr>
              <a:t>存储器</a:t>
            </a:r>
            <a:r>
              <a:rPr lang="zh-CN" altLang="en-US" kern="1200" dirty="0" smtClean="0">
                <a:solidFill>
                  <a:schemeClr val="accent2">
                    <a:lumMod val="75000"/>
                  </a:schemeClr>
                </a:solidFill>
                <a:latin typeface="Franklin Gothic Book"/>
              </a:rPr>
              <a:t>（辅助存储器）</a:t>
            </a:r>
            <a:endParaRPr lang="zh-CN" altLang="en-US" dirty="0">
              <a:solidFill>
                <a:schemeClr val="accent2">
                  <a:lumMod val="75000"/>
                </a:schemeClr>
              </a:solidFill>
            </a:endParaRPr>
          </a:p>
        </p:txBody>
      </p:sp>
      <p:sp>
        <p:nvSpPr>
          <p:cNvPr id="289795" name="Rectangle 3"/>
          <p:cNvSpPr>
            <a:spLocks noGrp="1" noChangeArrowheads="1"/>
          </p:cNvSpPr>
          <p:nvPr>
            <p:ph idx="1"/>
          </p:nvPr>
        </p:nvSpPr>
        <p:spPr>
          <a:xfrm>
            <a:off x="179512" y="1285982"/>
            <a:ext cx="8640960" cy="3439162"/>
          </a:xfrm>
        </p:spPr>
        <p:txBody>
          <a:bodyPr>
            <a:normAutofit fontScale="85000" lnSpcReduction="20000"/>
          </a:bodyPr>
          <a:lstStyle/>
          <a:p>
            <a:pPr marL="0" indent="36513">
              <a:buNone/>
            </a:pPr>
            <a:r>
              <a:rPr lang="en-US" altLang="zh-CN" sz="2800" dirty="0" smtClean="0"/>
              <a:t>    </a:t>
            </a:r>
            <a:r>
              <a:rPr lang="zh-CN" altLang="zh-CN" sz="3100" dirty="0" smtClean="0"/>
              <a:t>位于主机“外部”，用来保存程序和数据</a:t>
            </a:r>
            <a:r>
              <a:rPr lang="zh-CN" altLang="en-US" sz="3100" dirty="0" smtClean="0"/>
              <a:t>，主要是</a:t>
            </a:r>
            <a:r>
              <a:rPr lang="zh-CN" altLang="en-US" sz="3100" dirty="0"/>
              <a:t>磁盘，</a:t>
            </a:r>
            <a:r>
              <a:rPr lang="zh-CN" altLang="zh-CN" sz="3100" dirty="0"/>
              <a:t>数据存储具有持久性</a:t>
            </a:r>
            <a:r>
              <a:rPr lang="zh-CN" altLang="en-US" sz="3100" dirty="0"/>
              <a:t>，</a:t>
            </a:r>
            <a:r>
              <a:rPr lang="zh-CN" altLang="zh-CN" sz="3100" dirty="0"/>
              <a:t>存储容量大</a:t>
            </a:r>
            <a:r>
              <a:rPr lang="en-US" altLang="zh-CN" sz="3100" dirty="0"/>
              <a:t>(TB</a:t>
            </a:r>
            <a:r>
              <a:rPr lang="zh-CN" altLang="zh-CN" sz="3100" dirty="0"/>
              <a:t>级</a:t>
            </a:r>
            <a:r>
              <a:rPr lang="en-US" altLang="zh-CN" sz="3100" dirty="0"/>
              <a:t>)</a:t>
            </a:r>
            <a:r>
              <a:rPr lang="zh-CN" altLang="zh-CN" sz="3100" dirty="0"/>
              <a:t>。缺点是速度慢</a:t>
            </a:r>
            <a:endParaRPr lang="en-US" altLang="zh-CN" sz="3100" dirty="0"/>
          </a:p>
          <a:p>
            <a:pPr marL="0" indent="36513"/>
            <a:r>
              <a:rPr lang="zh-CN" altLang="en-US" sz="2800" dirty="0" smtClean="0"/>
              <a:t> </a:t>
            </a:r>
            <a:r>
              <a:rPr lang="zh-CN" altLang="en-US" sz="3100" dirty="0"/>
              <a:t>磁盘 </a:t>
            </a:r>
            <a:r>
              <a:rPr lang="zh-CN" altLang="zh-CN" sz="3100" dirty="0"/>
              <a:t>（</a:t>
            </a:r>
            <a:r>
              <a:rPr lang="en-US" altLang="zh-CN" sz="3100" dirty="0"/>
              <a:t>Magnetic Disk</a:t>
            </a:r>
            <a:r>
              <a:rPr lang="zh-CN" altLang="zh-CN" sz="3100" dirty="0"/>
              <a:t>，简称</a:t>
            </a:r>
            <a:r>
              <a:rPr lang="en-US" altLang="zh-CN" sz="3100" dirty="0"/>
              <a:t>Disk</a:t>
            </a:r>
            <a:r>
              <a:rPr lang="zh-CN" altLang="zh-CN" sz="3100" dirty="0"/>
              <a:t>）</a:t>
            </a:r>
            <a:endParaRPr lang="en-US" altLang="zh-CN" sz="3100" dirty="0"/>
          </a:p>
          <a:p>
            <a:pPr marL="301752" lvl="1" indent="36513"/>
            <a:r>
              <a:rPr lang="en-US" altLang="zh-CN" sz="2800" dirty="0"/>
              <a:t> </a:t>
            </a:r>
            <a:r>
              <a:rPr lang="zh-CN" altLang="zh-CN" sz="2800" dirty="0"/>
              <a:t>磁盘是涂有磁性材料的塑料片</a:t>
            </a:r>
            <a:r>
              <a:rPr lang="zh-CN" altLang="en-US" sz="2800" dirty="0"/>
              <a:t>（</a:t>
            </a:r>
            <a:r>
              <a:rPr lang="zh-CN" altLang="zh-CN" sz="2800" dirty="0"/>
              <a:t>软盘</a:t>
            </a:r>
            <a:r>
              <a:rPr lang="zh-CN" altLang="en-US" sz="2800" dirty="0"/>
              <a:t>，已淘汰）</a:t>
            </a:r>
            <a:r>
              <a:rPr lang="zh-CN" altLang="zh-CN" sz="2800" dirty="0"/>
              <a:t>或合金片</a:t>
            </a:r>
            <a:r>
              <a:rPr lang="zh-CN" altLang="en-US" sz="2800" dirty="0"/>
              <a:t>（硬盘）</a:t>
            </a:r>
            <a:r>
              <a:rPr lang="zh-CN" altLang="zh-CN" sz="2800" dirty="0"/>
              <a:t> </a:t>
            </a:r>
          </a:p>
          <a:p>
            <a:pPr marL="301752" lvl="1" indent="36513"/>
            <a:r>
              <a:rPr lang="en-US" altLang="zh-CN" sz="2800" dirty="0"/>
              <a:t> </a:t>
            </a:r>
            <a:r>
              <a:rPr lang="zh-CN" altLang="zh-CN" sz="2800" dirty="0"/>
              <a:t>存储信息：被磁化为数据</a:t>
            </a:r>
            <a:r>
              <a:rPr lang="en-US" altLang="zh-CN" sz="2800" dirty="0"/>
              <a:t>1</a:t>
            </a:r>
            <a:r>
              <a:rPr lang="zh-CN" altLang="zh-CN" sz="2800" dirty="0"/>
              <a:t>，无磁性为数据</a:t>
            </a:r>
            <a:r>
              <a:rPr lang="en-US" altLang="zh-CN" sz="2800" dirty="0" smtClean="0"/>
              <a:t>0</a:t>
            </a:r>
          </a:p>
          <a:p>
            <a:pPr marL="301752" lvl="1" indent="36513"/>
            <a:r>
              <a:rPr lang="en-US" altLang="zh-CN" sz="2800" dirty="0" smtClean="0"/>
              <a:t> </a:t>
            </a:r>
            <a:r>
              <a:rPr lang="zh-CN" altLang="zh-CN" sz="2800" dirty="0" smtClean="0"/>
              <a:t>硬盘</a:t>
            </a:r>
            <a:r>
              <a:rPr lang="zh-CN" altLang="zh-CN" sz="2800" dirty="0"/>
              <a:t>旋转很快、记录密度高，要求无尘环境，因此密封磁头、盘片、电机、读写电路成一个不可随意拆卸的</a:t>
            </a:r>
            <a:r>
              <a:rPr lang="zh-CN" altLang="zh-CN" sz="2800" dirty="0" smtClean="0"/>
              <a:t>整体</a:t>
            </a:r>
            <a:r>
              <a:rPr lang="zh-CN" altLang="en-US" sz="2800" dirty="0"/>
              <a:t>。</a:t>
            </a:r>
            <a:endParaRPr lang="en-US" altLang="zh-CN" sz="2800" dirty="0"/>
          </a:p>
        </p:txBody>
      </p:sp>
      <p:sp>
        <p:nvSpPr>
          <p:cNvPr id="5" name="灯片编号占位符 4"/>
          <p:cNvSpPr>
            <a:spLocks noGrp="1"/>
          </p:cNvSpPr>
          <p:nvPr>
            <p:ph type="sldNum" sz="quarter" idx="4294967295"/>
          </p:nvPr>
        </p:nvSpPr>
        <p:spPr>
          <a:xfrm>
            <a:off x="7924800" y="6356350"/>
            <a:ext cx="762000" cy="365125"/>
          </a:xfrm>
        </p:spPr>
        <p:txBody>
          <a:bodyPr/>
          <a:lstStyle/>
          <a:p>
            <a:fld id="{51C49B8A-A8DD-4E0C-8FB4-FC5B1C54FBE3}" type="slidenum">
              <a:rPr lang="zh-CN" altLang="en-US">
                <a:solidFill>
                  <a:srgbClr val="04617B">
                    <a:shade val="90000"/>
                  </a:srgbClr>
                </a:solidFill>
              </a:rPr>
              <a:pPr/>
              <a:t>29</a:t>
            </a:fld>
            <a:endParaRPr lang="en-US" altLang="zh-CN">
              <a:solidFill>
                <a:srgbClr val="04617B">
                  <a:shade val="90000"/>
                </a:srgbClr>
              </a:solidFill>
            </a:endParaRPr>
          </a:p>
        </p:txBody>
      </p:sp>
      <p:grpSp>
        <p:nvGrpSpPr>
          <p:cNvPr id="9" name="Group 3"/>
          <p:cNvGrpSpPr>
            <a:grpSpLocks/>
          </p:cNvGrpSpPr>
          <p:nvPr/>
        </p:nvGrpSpPr>
        <p:grpSpPr bwMode="auto">
          <a:xfrm>
            <a:off x="1547664" y="4559364"/>
            <a:ext cx="6768752" cy="2060848"/>
            <a:chOff x="2427" y="3312"/>
            <a:chExt cx="6930" cy="2028"/>
          </a:xfrm>
        </p:grpSpPr>
        <p:grpSp>
          <p:nvGrpSpPr>
            <p:cNvPr id="10" name="Group 4"/>
            <p:cNvGrpSpPr>
              <a:grpSpLocks/>
            </p:cNvGrpSpPr>
            <p:nvPr/>
          </p:nvGrpSpPr>
          <p:grpSpPr bwMode="auto">
            <a:xfrm>
              <a:off x="2427" y="3624"/>
              <a:ext cx="3255" cy="1560"/>
              <a:chOff x="3372" y="2220"/>
              <a:chExt cx="4305" cy="1716"/>
            </a:xfrm>
          </p:grpSpPr>
          <p:pic>
            <p:nvPicPr>
              <p:cNvPr id="12" name="Picture 5"/>
              <p:cNvPicPr>
                <a:picLocks noChangeAspect="1" noChangeArrowheads="1"/>
              </p:cNvPicPr>
              <p:nvPr/>
            </p:nvPicPr>
            <p:blipFill>
              <a:blip r:embed="rId2" cstate="print"/>
              <a:srcRect/>
              <a:stretch>
                <a:fillRect/>
              </a:stretch>
            </p:blipFill>
            <p:spPr bwMode="auto">
              <a:xfrm>
                <a:off x="5577" y="2220"/>
                <a:ext cx="2100" cy="1716"/>
              </a:xfrm>
              <a:prstGeom prst="rect">
                <a:avLst/>
              </a:prstGeom>
              <a:noFill/>
              <a:ln w="9525">
                <a:noFill/>
                <a:miter lim="800000"/>
                <a:headEnd/>
                <a:tailEnd/>
              </a:ln>
            </p:spPr>
          </p:pic>
          <p:pic>
            <p:nvPicPr>
              <p:cNvPr id="14" name="Picture 6" descr="http://pic.sohuit.com/shoppic/jn-71910473419241.jpg"/>
              <p:cNvPicPr>
                <a:picLocks noChangeAspect="1" noChangeArrowheads="1"/>
              </p:cNvPicPr>
              <p:nvPr/>
            </p:nvPicPr>
            <p:blipFill>
              <a:blip r:embed="rId3" r:link="rId4" cstate="print"/>
              <a:srcRect/>
              <a:stretch>
                <a:fillRect/>
              </a:stretch>
            </p:blipFill>
            <p:spPr bwMode="auto">
              <a:xfrm>
                <a:off x="3372" y="2220"/>
                <a:ext cx="2205" cy="1716"/>
              </a:xfrm>
              <a:prstGeom prst="rect">
                <a:avLst/>
              </a:prstGeom>
              <a:noFill/>
              <a:ln w="9525">
                <a:noFill/>
                <a:miter lim="800000"/>
                <a:headEnd/>
                <a:tailEnd/>
              </a:ln>
              <a:effectLst/>
            </p:spPr>
          </p:pic>
        </p:grpSp>
        <p:pic>
          <p:nvPicPr>
            <p:cNvPr id="11" name="Picture 7" descr="硬盘内部结构"/>
            <p:cNvPicPr>
              <a:picLocks noChangeAspect="1" noChangeArrowheads="1"/>
            </p:cNvPicPr>
            <p:nvPr/>
          </p:nvPicPr>
          <p:blipFill>
            <a:blip r:embed="rId5" r:link="rId6" cstate="print"/>
            <a:srcRect/>
            <a:stretch>
              <a:fillRect/>
            </a:stretch>
          </p:blipFill>
          <p:spPr bwMode="auto">
            <a:xfrm>
              <a:off x="6102" y="3312"/>
              <a:ext cx="3255" cy="2028"/>
            </a:xfrm>
            <a:prstGeom prst="rect">
              <a:avLst/>
            </a:prstGeom>
            <a:noFill/>
            <a:ln w="9525">
              <a:noFill/>
              <a:miter lim="800000"/>
              <a:headEnd/>
              <a:tailEnd/>
            </a:ln>
          </p:spPr>
        </p:pic>
      </p:grpSp>
    </p:spTree>
    <p:extLst>
      <p:ext uri="{BB962C8B-B14F-4D97-AF65-F5344CB8AC3E}">
        <p14:creationId xmlns:p14="http://schemas.microsoft.com/office/powerpoint/2010/main" val="1297198539"/>
      </p:ext>
    </p:extLst>
  </p:cSld>
  <p:clrMapOvr>
    <a:masterClrMapping/>
  </p:clrMapOvr>
  <p:transition spd="slow">
    <p:wheel spokes="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548680"/>
            <a:ext cx="7772400" cy="914400"/>
          </a:xfrm>
        </p:spPr>
        <p:txBody>
          <a:bodyPr/>
          <a:lstStyle/>
          <a:p>
            <a:r>
              <a:rPr lang="zh-CN" altLang="zh-CN" b="1" dirty="0" smtClean="0"/>
              <a:t>计算机系统</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222845862"/>
              </p:ext>
            </p:extLst>
          </p:nvPr>
        </p:nvGraphicFramePr>
        <p:xfrm>
          <a:off x="785786" y="1643050"/>
          <a:ext cx="7992893" cy="4643470"/>
        </p:xfrm>
        <a:graphic>
          <a:graphicData uri="http://schemas.openxmlformats.org/drawingml/2006/table">
            <a:tbl>
              <a:tblPr/>
              <a:tblGrid>
                <a:gridCol w="1584176">
                  <a:extLst>
                    <a:ext uri="{9D8B030D-6E8A-4147-A177-3AD203B41FA5}">
                      <a16:colId xmlns:a16="http://schemas.microsoft.com/office/drawing/2014/main" val="20000"/>
                    </a:ext>
                  </a:extLst>
                </a:gridCol>
                <a:gridCol w="2160242">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2448275">
                  <a:extLst>
                    <a:ext uri="{9D8B030D-6E8A-4147-A177-3AD203B41FA5}">
                      <a16:colId xmlns:a16="http://schemas.microsoft.com/office/drawing/2014/main" val="20003"/>
                    </a:ext>
                  </a:extLst>
                </a:gridCol>
              </a:tblGrid>
              <a:tr h="522573">
                <a:tc rowSpan="9">
                  <a:txBody>
                    <a:bodyPr/>
                    <a:lstStyle/>
                    <a:p>
                      <a:pPr indent="354965" algn="just">
                        <a:spcAft>
                          <a:spcPts val="0"/>
                        </a:spcAft>
                      </a:pPr>
                      <a:r>
                        <a:rPr lang="zh-CN" sz="2400" kern="100" dirty="0" smtClean="0">
                          <a:solidFill>
                            <a:schemeClr val="tx1"/>
                          </a:solidFill>
                          <a:latin typeface="Times New Roman"/>
                          <a:ea typeface="楷体" panose="02010609060101010101" pitchFamily="49" charset="-122"/>
                          <a:cs typeface="Times New Roman"/>
                        </a:rPr>
                        <a:t>计算机</a:t>
                      </a:r>
                      <a:endParaRPr lang="en-US" altLang="zh-CN" sz="2400" kern="100" dirty="0" smtClean="0">
                        <a:solidFill>
                          <a:schemeClr val="tx1"/>
                        </a:solidFill>
                        <a:latin typeface="Times New Roman"/>
                        <a:ea typeface="楷体" panose="02010609060101010101" pitchFamily="49" charset="-122"/>
                        <a:cs typeface="Times New Roman"/>
                      </a:endParaRPr>
                    </a:p>
                    <a:p>
                      <a:pPr indent="354965" algn="just">
                        <a:spcAft>
                          <a:spcPts val="0"/>
                        </a:spcAft>
                      </a:pPr>
                      <a:r>
                        <a:rPr lang="zh-CN" sz="2400" kern="100" dirty="0" smtClean="0">
                          <a:solidFill>
                            <a:schemeClr val="tx1"/>
                          </a:solidFill>
                          <a:latin typeface="Times New Roman"/>
                          <a:ea typeface="楷体" panose="02010609060101010101" pitchFamily="49" charset="-122"/>
                          <a:cs typeface="Times New Roman"/>
                        </a:rPr>
                        <a:t>系统</a:t>
                      </a:r>
                      <a:endParaRPr lang="zh-CN" sz="2400" kern="100" dirty="0">
                        <a:solidFill>
                          <a:schemeClr val="tx1"/>
                        </a:solidFill>
                        <a:latin typeface="Times New Roman"/>
                        <a:ea typeface="楷体" panose="02010609060101010101" pitchFamily="49" charset="-122"/>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4">
                  <a:txBody>
                    <a:bodyPr/>
                    <a:lstStyle/>
                    <a:p>
                      <a:pPr indent="24130" algn="just">
                        <a:spcAft>
                          <a:spcPts val="0"/>
                        </a:spcAft>
                      </a:pPr>
                      <a:r>
                        <a:rPr lang="en-US" altLang="zh-CN" sz="2400" kern="100" dirty="0" smtClean="0">
                          <a:solidFill>
                            <a:schemeClr val="tx1"/>
                          </a:solidFill>
                          <a:latin typeface="Times New Roman"/>
                          <a:ea typeface="楷体" panose="02010609060101010101" pitchFamily="49" charset="-122"/>
                          <a:cs typeface="Times New Roman"/>
                        </a:rPr>
                        <a:t>    </a:t>
                      </a:r>
                      <a:r>
                        <a:rPr lang="zh-CN" sz="2400" b="0" kern="100" baseline="0" dirty="0" smtClean="0">
                          <a:solidFill>
                            <a:schemeClr val="tx1"/>
                          </a:solidFill>
                          <a:latin typeface="Times New Roman"/>
                          <a:ea typeface="楷体" panose="02010609060101010101" pitchFamily="49" charset="-122"/>
                          <a:cs typeface="Times New Roman"/>
                        </a:rPr>
                        <a:t>硬件</a:t>
                      </a:r>
                      <a:r>
                        <a:rPr lang="zh-CN" sz="2400" b="0" kern="100" baseline="0" dirty="0">
                          <a:solidFill>
                            <a:schemeClr val="tx1"/>
                          </a:solidFill>
                          <a:latin typeface="Times New Roman"/>
                          <a:ea typeface="楷体" panose="02010609060101010101" pitchFamily="49" charset="-122"/>
                          <a:cs typeface="Times New Roman"/>
                        </a:rPr>
                        <a:t>系统</a:t>
                      </a: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indent="354965" algn="just">
                        <a:spcAft>
                          <a:spcPts val="0"/>
                        </a:spcAft>
                      </a:pPr>
                      <a:r>
                        <a:rPr lang="zh-CN" sz="2400" kern="100" dirty="0">
                          <a:solidFill>
                            <a:schemeClr val="tx1"/>
                          </a:solidFill>
                          <a:latin typeface="Times New Roman"/>
                          <a:ea typeface="楷体" panose="02010609060101010101" pitchFamily="49" charset="-122"/>
                          <a:cs typeface="Times New Roman"/>
                        </a:rPr>
                        <a:t>处理器系统</a:t>
                      </a:r>
                      <a:r>
                        <a:rPr lang="en-US" sz="2400" kern="100" dirty="0">
                          <a:solidFill>
                            <a:schemeClr val="tx1"/>
                          </a:solidFill>
                          <a:latin typeface="Times New Roman"/>
                          <a:ea typeface="楷体" panose="02010609060101010101" pitchFamily="49" charset="-122"/>
                          <a:cs typeface="Times New Roman"/>
                        </a:rPr>
                        <a:t>(</a:t>
                      </a:r>
                      <a:r>
                        <a:rPr lang="zh-CN" sz="2400" kern="100" dirty="0">
                          <a:solidFill>
                            <a:schemeClr val="tx1"/>
                          </a:solidFill>
                          <a:latin typeface="Times New Roman"/>
                          <a:ea typeface="楷体" panose="02010609060101010101" pitchFamily="49" charset="-122"/>
                          <a:cs typeface="Times New Roman"/>
                        </a:rPr>
                        <a:t>主机</a:t>
                      </a:r>
                      <a:r>
                        <a:rPr lang="en-US" sz="2400" kern="100" dirty="0">
                          <a:solidFill>
                            <a:schemeClr val="tx1"/>
                          </a:solidFill>
                          <a:latin typeface="Times New Roman"/>
                          <a:ea typeface="楷体" panose="02010609060101010101" pitchFamily="49" charset="-122"/>
                          <a:cs typeface="Times New Roman"/>
                        </a:rPr>
                        <a:t>)</a:t>
                      </a:r>
                      <a:endParaRPr lang="zh-CN" sz="2400" kern="100" dirty="0">
                        <a:solidFill>
                          <a:schemeClr val="tx1"/>
                        </a:solidFill>
                        <a:latin typeface="Times New Roman"/>
                        <a:ea typeface="楷体" panose="02010609060101010101" pitchFamily="49" charset="-122"/>
                        <a:cs typeface="Times New Roman"/>
                      </a:endParaRPr>
                    </a:p>
                  </a:txBody>
                  <a:tcPr marL="61232" marR="612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0000"/>
                  </a:ext>
                </a:extLst>
              </a:tr>
              <a:tr h="522570">
                <a:tc vMerge="1">
                  <a:txBody>
                    <a:bodyPr/>
                    <a:lstStyle/>
                    <a:p>
                      <a:endParaRPr lang="zh-CN" altLang="en-US"/>
                    </a:p>
                  </a:txBody>
                  <a:tcPr/>
                </a:tc>
                <a:tc vMerge="1">
                  <a:txBody>
                    <a:bodyPr/>
                    <a:lstStyle/>
                    <a:p>
                      <a:endParaRPr lang="zh-CN" altLang="en-US"/>
                    </a:p>
                  </a:txBody>
                  <a:tcPr/>
                </a:tc>
                <a:tc gridSpan="2">
                  <a:txBody>
                    <a:bodyPr/>
                    <a:lstStyle/>
                    <a:p>
                      <a:pPr indent="354965" algn="just">
                        <a:spcAft>
                          <a:spcPts val="0"/>
                        </a:spcAft>
                      </a:pPr>
                      <a:r>
                        <a:rPr lang="zh-CN" sz="2400" kern="100" baseline="0" dirty="0">
                          <a:solidFill>
                            <a:schemeClr val="tx1"/>
                          </a:solidFill>
                          <a:latin typeface="Times New Roman"/>
                          <a:ea typeface="楷体" panose="02010609060101010101" pitchFamily="49" charset="-122"/>
                          <a:cs typeface="Times New Roman"/>
                        </a:rPr>
                        <a:t>存储器系统</a:t>
                      </a:r>
                    </a:p>
                  </a:txBody>
                  <a:tcPr marL="61232" marR="612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0001"/>
                  </a:ext>
                </a:extLst>
              </a:tr>
              <a:tr h="573334">
                <a:tc vMerge="1">
                  <a:txBody>
                    <a:bodyPr/>
                    <a:lstStyle/>
                    <a:p>
                      <a:endParaRPr lang="zh-CN" altLang="en-US"/>
                    </a:p>
                  </a:txBody>
                  <a:tcPr/>
                </a:tc>
                <a:tc vMerge="1">
                  <a:txBody>
                    <a:bodyPr/>
                    <a:lstStyle/>
                    <a:p>
                      <a:endParaRPr lang="zh-CN" altLang="en-US"/>
                    </a:p>
                  </a:txBody>
                  <a:tcPr/>
                </a:tc>
                <a:tc rowSpan="2">
                  <a:txBody>
                    <a:bodyPr/>
                    <a:lstStyle/>
                    <a:p>
                      <a:pPr indent="354965" algn="just">
                        <a:spcAft>
                          <a:spcPts val="0"/>
                        </a:spcAft>
                      </a:pPr>
                      <a:r>
                        <a:rPr lang="en-US" altLang="zh-CN" sz="2400" kern="100" dirty="0" smtClean="0">
                          <a:solidFill>
                            <a:schemeClr val="tx1"/>
                          </a:solidFill>
                          <a:latin typeface="Times New Roman"/>
                          <a:ea typeface="楷体" panose="02010609060101010101" pitchFamily="49" charset="-122"/>
                          <a:cs typeface="Times New Roman"/>
                        </a:rPr>
                        <a:t>I/O</a:t>
                      </a:r>
                      <a:r>
                        <a:rPr lang="zh-CN" sz="2400" kern="100" dirty="0" smtClean="0">
                          <a:solidFill>
                            <a:schemeClr val="tx1"/>
                          </a:solidFill>
                          <a:latin typeface="Times New Roman"/>
                          <a:ea typeface="楷体" panose="02010609060101010101" pitchFamily="49" charset="-122"/>
                          <a:cs typeface="Times New Roman"/>
                        </a:rPr>
                        <a:t>设备</a:t>
                      </a:r>
                      <a:endParaRPr lang="zh-CN" sz="2400" kern="100" dirty="0">
                        <a:solidFill>
                          <a:schemeClr val="tx1"/>
                        </a:solidFill>
                        <a:latin typeface="Times New Roman"/>
                        <a:ea typeface="楷体" panose="02010609060101010101" pitchFamily="49" charset="-122"/>
                        <a:cs typeface="Times New Roman"/>
                      </a:endParaRP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354965" algn="just">
                        <a:spcAft>
                          <a:spcPts val="0"/>
                        </a:spcAft>
                      </a:pPr>
                      <a:r>
                        <a:rPr lang="zh-CN" sz="2400" kern="100" dirty="0">
                          <a:solidFill>
                            <a:schemeClr val="tx1"/>
                          </a:solidFill>
                          <a:latin typeface="Times New Roman"/>
                          <a:ea typeface="楷体" panose="02010609060101010101" pitchFamily="49" charset="-122"/>
                          <a:cs typeface="Times New Roman"/>
                        </a:rPr>
                        <a:t>输入设备</a:t>
                      </a:r>
                    </a:p>
                  </a:txBody>
                  <a:tcPr marL="61232" marR="612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57333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354965" algn="just">
                        <a:spcAft>
                          <a:spcPts val="0"/>
                        </a:spcAft>
                      </a:pPr>
                      <a:r>
                        <a:rPr lang="zh-CN" sz="2400" kern="100" dirty="0">
                          <a:solidFill>
                            <a:schemeClr val="tx1"/>
                          </a:solidFill>
                          <a:latin typeface="Times New Roman"/>
                          <a:ea typeface="楷体" panose="02010609060101010101" pitchFamily="49" charset="-122"/>
                          <a:cs typeface="Times New Roman"/>
                        </a:rPr>
                        <a:t>输出设备</a:t>
                      </a:r>
                    </a:p>
                  </a:txBody>
                  <a:tcPr marL="61232" marR="612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573334">
                <a:tc vMerge="1">
                  <a:txBody>
                    <a:bodyPr/>
                    <a:lstStyle/>
                    <a:p>
                      <a:endParaRPr lang="zh-CN" altLang="en-US"/>
                    </a:p>
                  </a:txBody>
                  <a:tcPr/>
                </a:tc>
                <a:tc rowSpan="5">
                  <a:txBody>
                    <a:bodyPr/>
                    <a:lstStyle/>
                    <a:p>
                      <a:pPr indent="354965" algn="just">
                        <a:spcAft>
                          <a:spcPts val="0"/>
                        </a:spcAft>
                      </a:pPr>
                      <a:r>
                        <a:rPr lang="zh-CN" sz="2400" kern="100" dirty="0">
                          <a:solidFill>
                            <a:schemeClr val="tx1"/>
                          </a:solidFill>
                          <a:latin typeface="Times New Roman"/>
                          <a:ea typeface="楷体" panose="02010609060101010101" pitchFamily="49" charset="-122"/>
                          <a:cs typeface="Times New Roman"/>
                        </a:rPr>
                        <a:t>软件系统</a:t>
                      </a:r>
                    </a:p>
                  </a:txBody>
                  <a:tcPr marL="61232" marR="6123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indent="354965" algn="just">
                        <a:spcAft>
                          <a:spcPts val="0"/>
                        </a:spcAft>
                      </a:pPr>
                      <a:endParaRPr lang="en-US" altLang="zh-CN" sz="2400" kern="100" dirty="0" smtClean="0">
                        <a:solidFill>
                          <a:schemeClr val="tx1"/>
                        </a:solidFill>
                        <a:latin typeface="Times New Roman"/>
                        <a:ea typeface="楷体" panose="02010609060101010101" pitchFamily="49" charset="-122"/>
                        <a:cs typeface="Times New Roman"/>
                      </a:endParaRPr>
                    </a:p>
                    <a:p>
                      <a:pPr indent="354965" algn="just">
                        <a:spcAft>
                          <a:spcPts val="0"/>
                        </a:spcAft>
                      </a:pPr>
                      <a:r>
                        <a:rPr lang="zh-CN" sz="2400" kern="100" dirty="0" smtClean="0">
                          <a:solidFill>
                            <a:schemeClr val="tx1"/>
                          </a:solidFill>
                          <a:latin typeface="Times New Roman"/>
                          <a:ea typeface="楷体" panose="02010609060101010101" pitchFamily="49" charset="-122"/>
                          <a:cs typeface="Times New Roman"/>
                        </a:rPr>
                        <a:t>系统软件</a:t>
                      </a:r>
                      <a:endParaRPr lang="zh-CN" sz="2400" kern="100" dirty="0">
                        <a:solidFill>
                          <a:schemeClr val="tx1"/>
                        </a:solidFill>
                        <a:latin typeface="Times New Roman"/>
                        <a:ea typeface="楷体" panose="02010609060101010101" pitchFamily="49" charset="-122"/>
                        <a:cs typeface="Times New Roman"/>
                      </a:endParaRPr>
                    </a:p>
                  </a:txBody>
                  <a:tcPr marL="61232" marR="612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354965" algn="just">
                        <a:spcAft>
                          <a:spcPts val="0"/>
                        </a:spcAft>
                      </a:pPr>
                      <a:r>
                        <a:rPr lang="zh-CN" sz="2400" kern="100" dirty="0">
                          <a:solidFill>
                            <a:schemeClr val="tx1"/>
                          </a:solidFill>
                          <a:latin typeface="Times New Roman"/>
                          <a:ea typeface="楷体" panose="02010609060101010101" pitchFamily="49" charset="-122"/>
                          <a:cs typeface="Times New Roman"/>
                        </a:rPr>
                        <a:t>操作系统</a:t>
                      </a:r>
                    </a:p>
                  </a:txBody>
                  <a:tcPr marL="61232" marR="612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43559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354965" algn="just">
                        <a:spcAft>
                          <a:spcPts val="0"/>
                        </a:spcAft>
                      </a:pPr>
                      <a:r>
                        <a:rPr lang="zh-CN" sz="2400" kern="100" dirty="0">
                          <a:solidFill>
                            <a:schemeClr val="tx1"/>
                          </a:solidFill>
                          <a:latin typeface="Times New Roman"/>
                          <a:ea typeface="楷体" panose="02010609060101010101" pitchFamily="49" charset="-122"/>
                          <a:cs typeface="Times New Roman"/>
                        </a:rPr>
                        <a:t>编程语言</a:t>
                      </a:r>
                    </a:p>
                  </a:txBody>
                  <a:tcPr marL="61232" marR="612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52257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354965" algn="just">
                        <a:spcAft>
                          <a:spcPts val="0"/>
                        </a:spcAft>
                      </a:pPr>
                      <a:r>
                        <a:rPr lang="zh-CN" sz="2400" kern="100" dirty="0">
                          <a:solidFill>
                            <a:schemeClr val="tx1"/>
                          </a:solidFill>
                          <a:latin typeface="Times New Roman"/>
                          <a:ea typeface="楷体" panose="02010609060101010101" pitchFamily="49" charset="-122"/>
                          <a:cs typeface="Times New Roman"/>
                        </a:rPr>
                        <a:t>工具软件</a:t>
                      </a:r>
                    </a:p>
                  </a:txBody>
                  <a:tcPr marL="61232" marR="612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457249">
                <a:tc vMerge="1">
                  <a:txBody>
                    <a:bodyPr/>
                    <a:lstStyle/>
                    <a:p>
                      <a:endParaRPr lang="zh-CN" altLang="en-US"/>
                    </a:p>
                  </a:txBody>
                  <a:tcPr/>
                </a:tc>
                <a:tc vMerge="1">
                  <a:txBody>
                    <a:bodyPr/>
                    <a:lstStyle/>
                    <a:p>
                      <a:endParaRPr lang="zh-CN" altLang="en-US"/>
                    </a:p>
                  </a:txBody>
                  <a:tcPr/>
                </a:tc>
                <a:tc rowSpan="2">
                  <a:txBody>
                    <a:bodyPr/>
                    <a:lstStyle/>
                    <a:p>
                      <a:pPr indent="354965" algn="just">
                        <a:spcAft>
                          <a:spcPts val="0"/>
                        </a:spcAft>
                      </a:pPr>
                      <a:endParaRPr lang="en-US" altLang="zh-CN" sz="2400" kern="100" dirty="0" smtClean="0">
                        <a:solidFill>
                          <a:schemeClr val="tx1"/>
                        </a:solidFill>
                        <a:latin typeface="Times New Roman"/>
                        <a:ea typeface="楷体" panose="02010609060101010101" pitchFamily="49" charset="-122"/>
                        <a:cs typeface="Times New Roman"/>
                      </a:endParaRPr>
                    </a:p>
                    <a:p>
                      <a:pPr indent="354965" algn="just">
                        <a:spcAft>
                          <a:spcPts val="0"/>
                        </a:spcAft>
                      </a:pPr>
                      <a:r>
                        <a:rPr lang="zh-CN" sz="2400" kern="100" dirty="0" smtClean="0">
                          <a:solidFill>
                            <a:schemeClr val="tx1"/>
                          </a:solidFill>
                          <a:latin typeface="Times New Roman"/>
                          <a:ea typeface="楷体" panose="02010609060101010101" pitchFamily="49" charset="-122"/>
                          <a:cs typeface="Times New Roman"/>
                        </a:rPr>
                        <a:t>应用软件</a:t>
                      </a:r>
                      <a:endParaRPr lang="zh-CN" sz="2400" kern="100" dirty="0">
                        <a:solidFill>
                          <a:schemeClr val="tx1"/>
                        </a:solidFill>
                        <a:latin typeface="Times New Roman"/>
                        <a:ea typeface="楷体" panose="02010609060101010101" pitchFamily="49" charset="-122"/>
                        <a:cs typeface="Times New Roman"/>
                      </a:endParaRPr>
                    </a:p>
                  </a:txBody>
                  <a:tcPr marL="61232" marR="612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indent="354965" algn="just">
                        <a:spcAft>
                          <a:spcPts val="0"/>
                        </a:spcAft>
                      </a:pPr>
                      <a:r>
                        <a:rPr lang="zh-CN" sz="2400" kern="100" dirty="0">
                          <a:solidFill>
                            <a:schemeClr val="tx1"/>
                          </a:solidFill>
                          <a:latin typeface="Times New Roman"/>
                          <a:ea typeface="楷体" panose="02010609060101010101" pitchFamily="49" charset="-122"/>
                          <a:cs typeface="Times New Roman"/>
                        </a:rPr>
                        <a:t>办公软件</a:t>
                      </a:r>
                    </a:p>
                  </a:txBody>
                  <a:tcPr marL="61232" marR="612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46290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354965" algn="just">
                        <a:spcAft>
                          <a:spcPts val="0"/>
                        </a:spcAft>
                      </a:pPr>
                      <a:r>
                        <a:rPr lang="zh-CN" sz="2400" kern="100" dirty="0" smtClean="0">
                          <a:solidFill>
                            <a:schemeClr val="tx1"/>
                          </a:solidFill>
                          <a:latin typeface="Times New Roman"/>
                          <a:ea typeface="楷体" panose="02010609060101010101" pitchFamily="49" charset="-122"/>
                          <a:cs typeface="Times New Roman"/>
                        </a:rPr>
                        <a:t>其他</a:t>
                      </a:r>
                      <a:r>
                        <a:rPr lang="zh-CN" sz="2400" kern="100" dirty="0">
                          <a:solidFill>
                            <a:schemeClr val="tx1"/>
                          </a:solidFill>
                          <a:latin typeface="Times New Roman"/>
                          <a:ea typeface="楷体" panose="02010609060101010101" pitchFamily="49" charset="-122"/>
                          <a:cs typeface="Times New Roman"/>
                        </a:rPr>
                        <a:t>应用软件</a:t>
                      </a:r>
                    </a:p>
                  </a:txBody>
                  <a:tcPr marL="61232" marR="612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3" name="灯片编号占位符 2"/>
          <p:cNvSpPr>
            <a:spLocks noGrp="1"/>
          </p:cNvSpPr>
          <p:nvPr>
            <p:ph type="sldNum" sz="quarter" idx="10"/>
          </p:nvPr>
        </p:nvSpPr>
        <p:spPr/>
        <p:txBody>
          <a:bodyPr/>
          <a:lstStyle/>
          <a:p>
            <a:fld id="{0C913308-F349-4B6D-A68A-DD1791B4A57B}" type="slidenum">
              <a:rPr lang="zh-CN" altLang="en-US" smtClean="0"/>
              <a:pPr/>
              <a:t>3</a:t>
            </a:fld>
            <a:endParaRPr lang="zh-CN" altLang="en-US" dirty="0"/>
          </a:p>
        </p:txBody>
      </p:sp>
    </p:spTree>
  </p:cSld>
  <p:clrMapOvr>
    <a:masterClrMapping/>
  </p:clrMapOvr>
  <p:transition>
    <p:wedg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5" name="Rectangle 3"/>
          <p:cNvSpPr>
            <a:spLocks noGrp="1" noChangeArrowheads="1"/>
          </p:cNvSpPr>
          <p:nvPr>
            <p:ph idx="1"/>
          </p:nvPr>
        </p:nvSpPr>
        <p:spPr>
          <a:xfrm>
            <a:off x="179512" y="908720"/>
            <a:ext cx="8640960" cy="3600400"/>
          </a:xfrm>
        </p:spPr>
        <p:txBody>
          <a:bodyPr>
            <a:normAutofit fontScale="92500" lnSpcReduction="10000"/>
          </a:bodyPr>
          <a:lstStyle/>
          <a:p>
            <a:pPr marL="0" indent="-28448"/>
            <a:r>
              <a:rPr lang="zh-CN" altLang="en-US" sz="2800" dirty="0" smtClean="0"/>
              <a:t>工作过程</a:t>
            </a:r>
            <a:r>
              <a:rPr lang="en-US" altLang="zh-CN" dirty="0" smtClean="0"/>
              <a:t> </a:t>
            </a:r>
          </a:p>
          <a:p>
            <a:pPr marL="310579" lvl="1" indent="36513"/>
            <a:r>
              <a:rPr lang="zh-CN" altLang="en-US" sz="2600" dirty="0" smtClean="0">
                <a:sym typeface="Wingdings"/>
              </a:rPr>
              <a:t>在</a:t>
            </a:r>
            <a:r>
              <a:rPr lang="zh-CN" altLang="zh-CN" sz="2600" dirty="0"/>
              <a:t>磁盘</a:t>
            </a:r>
            <a:r>
              <a:rPr lang="zh-CN" altLang="zh-CN" sz="2600" dirty="0" smtClean="0"/>
              <a:t>读写</a:t>
            </a:r>
            <a:r>
              <a:rPr lang="zh-CN" altLang="zh-CN" sz="2600" dirty="0"/>
              <a:t>电路的</a:t>
            </a:r>
            <a:r>
              <a:rPr lang="zh-CN" altLang="en-US" sz="2600" dirty="0"/>
              <a:t>控制</a:t>
            </a:r>
            <a:r>
              <a:rPr lang="zh-CN" altLang="zh-CN" sz="2600" dirty="0"/>
              <a:t>下</a:t>
            </a:r>
            <a:r>
              <a:rPr lang="en-US" altLang="zh-CN" sz="2600" dirty="0" smtClean="0">
                <a:sym typeface="Wingdings"/>
              </a:rPr>
              <a:t></a:t>
            </a:r>
            <a:r>
              <a:rPr lang="zh-CN" altLang="zh-CN" sz="2600" dirty="0" smtClean="0"/>
              <a:t>读写磁头沿着盘片直线移动，盘片</a:t>
            </a:r>
            <a:r>
              <a:rPr lang="zh-CN" altLang="en-US" sz="2600" dirty="0" smtClean="0"/>
              <a:t>围绕</a:t>
            </a:r>
            <a:r>
              <a:rPr lang="zh-CN" altLang="zh-CN" sz="2600" dirty="0" smtClean="0"/>
              <a:t>中心</a:t>
            </a:r>
            <a:r>
              <a:rPr lang="zh-CN" altLang="en-US" sz="2600" dirty="0" smtClean="0"/>
              <a:t>轴</a:t>
            </a:r>
            <a:r>
              <a:rPr lang="zh-CN" altLang="zh-CN" sz="2600" dirty="0" smtClean="0"/>
              <a:t>高速旋转</a:t>
            </a:r>
            <a:r>
              <a:rPr lang="en-US" altLang="zh-CN" sz="2600" dirty="0" smtClean="0">
                <a:sym typeface="Wingdings"/>
              </a:rPr>
              <a:t></a:t>
            </a:r>
            <a:r>
              <a:rPr lang="zh-CN" altLang="en-US" sz="2600" dirty="0" smtClean="0">
                <a:sym typeface="Wingdings"/>
              </a:rPr>
              <a:t>数据的寻找和</a:t>
            </a:r>
            <a:r>
              <a:rPr lang="zh-CN" altLang="zh-CN" sz="2600" dirty="0" smtClean="0"/>
              <a:t>读取</a:t>
            </a:r>
            <a:endParaRPr lang="en-US" altLang="zh-CN" sz="2600" dirty="0" smtClean="0"/>
          </a:p>
          <a:p>
            <a:pPr marL="310579" lvl="1" indent="36513"/>
            <a:r>
              <a:rPr lang="zh-CN" altLang="zh-CN" sz="2600" dirty="0"/>
              <a:t>磁盘读写电路接受来自</a:t>
            </a:r>
            <a:r>
              <a:rPr lang="en-US" altLang="zh-CN" sz="2600" dirty="0"/>
              <a:t>CPU</a:t>
            </a:r>
            <a:r>
              <a:rPr lang="zh-CN" altLang="zh-CN" sz="2600" dirty="0"/>
              <a:t>发出的操作命令，在</a:t>
            </a:r>
            <a:r>
              <a:rPr lang="en-US" altLang="zh-CN" sz="2600" dirty="0"/>
              <a:t>CPU</a:t>
            </a:r>
            <a:r>
              <a:rPr lang="zh-CN" altLang="zh-CN" sz="2600" dirty="0"/>
              <a:t>和磁盘之间进行数据交换</a:t>
            </a:r>
            <a:r>
              <a:rPr lang="zh-CN" altLang="zh-CN" sz="2600" dirty="0" smtClean="0"/>
              <a:t>。</a:t>
            </a:r>
            <a:endParaRPr lang="en-US" altLang="zh-CN" sz="2600" dirty="0"/>
          </a:p>
          <a:p>
            <a:pPr marL="0" indent="-28448"/>
            <a:r>
              <a:rPr lang="zh-CN" altLang="en-US" sz="2800" dirty="0"/>
              <a:t>磁盘表面</a:t>
            </a:r>
            <a:r>
              <a:rPr lang="zh-CN" altLang="en-US" sz="2800" dirty="0" smtClean="0"/>
              <a:t>结构</a:t>
            </a:r>
            <a:endParaRPr lang="en-US" altLang="zh-CN" sz="2800" dirty="0" smtClean="0"/>
          </a:p>
          <a:p>
            <a:pPr lvl="1"/>
            <a:r>
              <a:rPr lang="zh-CN" altLang="zh-CN" sz="2600" dirty="0"/>
              <a:t>磁盘被划分</a:t>
            </a:r>
            <a:r>
              <a:rPr lang="zh-CN" altLang="en-US" sz="2600" dirty="0"/>
              <a:t>为</a:t>
            </a:r>
            <a:r>
              <a:rPr lang="zh-CN" altLang="zh-CN" sz="2600" dirty="0"/>
              <a:t>磁道</a:t>
            </a:r>
            <a:r>
              <a:rPr lang="zh-CN" altLang="en-US" sz="2600" dirty="0"/>
              <a:t>（</a:t>
            </a:r>
            <a:r>
              <a:rPr lang="zh-CN" altLang="zh-CN" sz="2600" dirty="0"/>
              <a:t>同心圆</a:t>
            </a:r>
            <a:r>
              <a:rPr lang="zh-CN" altLang="en-US" sz="2600" dirty="0"/>
              <a:t>）</a:t>
            </a:r>
            <a:r>
              <a:rPr lang="zh-CN" altLang="zh-CN" sz="2600" dirty="0"/>
              <a:t>，磁道被划分扇型区域</a:t>
            </a:r>
          </a:p>
          <a:p>
            <a:pPr lvl="1"/>
            <a:r>
              <a:rPr lang="zh-CN" altLang="zh-CN" sz="2600" dirty="0"/>
              <a:t>数据存储在</a:t>
            </a:r>
            <a:r>
              <a:rPr lang="zh-CN" altLang="zh-CN" sz="2600" dirty="0" smtClean="0"/>
              <a:t>磁道</a:t>
            </a:r>
            <a:r>
              <a:rPr lang="zh-CN" altLang="en-US" sz="2600" dirty="0" smtClean="0"/>
              <a:t>上（每个扇区中），</a:t>
            </a:r>
            <a:r>
              <a:rPr lang="zh-CN" altLang="zh-CN" sz="2600" dirty="0"/>
              <a:t>程序代码和数据以扇区为</a:t>
            </a:r>
            <a:r>
              <a:rPr lang="zh-CN" altLang="en-US" sz="2600" dirty="0"/>
              <a:t>最小</a:t>
            </a:r>
            <a:r>
              <a:rPr lang="zh-CN" altLang="zh-CN" sz="2600" dirty="0"/>
              <a:t>存储单位</a:t>
            </a:r>
            <a:endParaRPr lang="en-US" altLang="zh-CN" sz="2600" dirty="0"/>
          </a:p>
          <a:p>
            <a:pPr marL="301752" lvl="1" indent="36513"/>
            <a:endParaRPr lang="en-US" altLang="zh-CN" sz="2600" dirty="0"/>
          </a:p>
        </p:txBody>
      </p:sp>
      <p:sp>
        <p:nvSpPr>
          <p:cNvPr id="5" name="灯片编号占位符 4"/>
          <p:cNvSpPr>
            <a:spLocks noGrp="1"/>
          </p:cNvSpPr>
          <p:nvPr>
            <p:ph type="sldNum" sz="quarter" idx="4294967295"/>
          </p:nvPr>
        </p:nvSpPr>
        <p:spPr>
          <a:xfrm>
            <a:off x="7924800" y="6356350"/>
            <a:ext cx="762000" cy="365125"/>
          </a:xfrm>
        </p:spPr>
        <p:txBody>
          <a:bodyPr/>
          <a:lstStyle/>
          <a:p>
            <a:fld id="{51C49B8A-A8DD-4E0C-8FB4-FC5B1C54FBE3}" type="slidenum">
              <a:rPr lang="zh-CN" altLang="en-US">
                <a:solidFill>
                  <a:srgbClr val="04617B">
                    <a:shade val="90000"/>
                  </a:srgbClr>
                </a:solidFill>
              </a:rPr>
              <a:pPr/>
              <a:t>30</a:t>
            </a:fld>
            <a:endParaRPr lang="en-US" altLang="zh-CN">
              <a:solidFill>
                <a:srgbClr val="04617B">
                  <a:shade val="90000"/>
                </a:srgbClr>
              </a:solidFill>
            </a:endParaRPr>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509120"/>
            <a:ext cx="5472608" cy="2249549"/>
          </a:xfrm>
          <a:prstGeom prst="rect">
            <a:avLst/>
          </a:prstGeom>
          <a:noFill/>
        </p:spPr>
      </p:pic>
    </p:spTree>
    <p:extLst>
      <p:ext uri="{BB962C8B-B14F-4D97-AF65-F5344CB8AC3E}">
        <p14:creationId xmlns:p14="http://schemas.microsoft.com/office/powerpoint/2010/main" val="2724637267"/>
      </p:ext>
    </p:extLst>
  </p:cSld>
  <p:clrMapOvr>
    <a:masterClrMapping/>
  </p:clrMapOvr>
  <p:transition spd="slow">
    <p:wheel spokes="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611560" y="764704"/>
            <a:ext cx="3168352" cy="450304"/>
          </a:xfrm>
        </p:spPr>
        <p:txBody>
          <a:bodyPr/>
          <a:lstStyle/>
          <a:p>
            <a:pPr rtl="0" eaLnBrk="1" latinLnBrk="0" hangingPunct="1"/>
            <a:r>
              <a:rPr lang="zh-CN" altLang="zh-CN" kern="1200" dirty="0" smtClean="0">
                <a:solidFill>
                  <a:schemeClr val="tx1"/>
                </a:solidFill>
                <a:latin typeface="+mj-ea"/>
                <a:cs typeface="+mn-cs"/>
              </a:rPr>
              <a:t>固态存储器</a:t>
            </a:r>
            <a:endParaRPr lang="zh-CN" altLang="en-US" dirty="0">
              <a:latin typeface="+mj-ea"/>
            </a:endParaRPr>
          </a:p>
        </p:txBody>
      </p:sp>
      <p:sp>
        <p:nvSpPr>
          <p:cNvPr id="289795" name="Rectangle 3"/>
          <p:cNvSpPr>
            <a:spLocks noGrp="1" noChangeArrowheads="1"/>
          </p:cNvSpPr>
          <p:nvPr>
            <p:ph idx="1"/>
          </p:nvPr>
        </p:nvSpPr>
        <p:spPr>
          <a:xfrm>
            <a:off x="457200" y="1196752"/>
            <a:ext cx="8363272" cy="5184576"/>
          </a:xfrm>
        </p:spPr>
        <p:txBody>
          <a:bodyPr>
            <a:normAutofit lnSpcReduction="10000"/>
          </a:bodyPr>
          <a:lstStyle/>
          <a:p>
            <a:r>
              <a:rPr lang="zh-CN" altLang="en-US" sz="2600" dirty="0" smtClean="0"/>
              <a:t>固态存储器</a:t>
            </a:r>
            <a:r>
              <a:rPr lang="en-US" altLang="zh-CN" sz="2800" dirty="0"/>
              <a:t>(</a:t>
            </a:r>
            <a:r>
              <a:rPr lang="en-US" altLang="zh-CN" dirty="0"/>
              <a:t>Solid State Disk</a:t>
            </a:r>
            <a:r>
              <a:rPr lang="zh-CN" altLang="zh-CN" dirty="0"/>
              <a:t>，</a:t>
            </a:r>
            <a:r>
              <a:rPr lang="en-US" altLang="zh-CN" dirty="0"/>
              <a:t>SSD</a:t>
            </a:r>
            <a:r>
              <a:rPr lang="en-US" altLang="zh-CN" dirty="0" smtClean="0"/>
              <a:t>)</a:t>
            </a:r>
            <a:r>
              <a:rPr lang="zh-CN" altLang="en-US" dirty="0" smtClean="0"/>
              <a:t>，存储介质是闪</a:t>
            </a:r>
            <a:r>
              <a:rPr lang="zh-CN" altLang="en-US" dirty="0"/>
              <a:t>存（</a:t>
            </a:r>
            <a:r>
              <a:rPr lang="en-US" altLang="zh-CN" dirty="0"/>
              <a:t>Flash Memory</a:t>
            </a:r>
            <a:r>
              <a:rPr lang="zh-CN" altLang="en-US" dirty="0"/>
              <a:t>），</a:t>
            </a:r>
            <a:endParaRPr lang="en-US" altLang="zh-CN" dirty="0"/>
          </a:p>
          <a:p>
            <a:r>
              <a:rPr lang="zh-CN" altLang="zh-CN" dirty="0"/>
              <a:t>闪存从原理上讲就是可改写的半导体存储器</a:t>
            </a:r>
            <a:r>
              <a:rPr lang="zh-CN" altLang="en-US" dirty="0"/>
              <a:t>，属于</a:t>
            </a:r>
            <a:r>
              <a:rPr lang="en-US" altLang="zh-CN" dirty="0"/>
              <a:t>EEPROM</a:t>
            </a:r>
            <a:r>
              <a:rPr lang="zh-CN" altLang="en-US" dirty="0"/>
              <a:t>的改进</a:t>
            </a:r>
            <a:r>
              <a:rPr lang="zh-CN" altLang="en-US" dirty="0" smtClean="0"/>
              <a:t>产品（</a:t>
            </a:r>
            <a:r>
              <a:rPr lang="zh-CN" altLang="zh-CN" dirty="0" smtClean="0"/>
              <a:t>以</a:t>
            </a:r>
            <a:r>
              <a:rPr lang="zh-CN" altLang="zh-CN" dirty="0"/>
              <a:t>块</a:t>
            </a:r>
            <a:r>
              <a:rPr lang="zh-CN" altLang="zh-CN" dirty="0" smtClean="0"/>
              <a:t>为</a:t>
            </a:r>
            <a:r>
              <a:rPr lang="zh-CN" altLang="en-US" dirty="0" smtClean="0"/>
              <a:t>擦除</a:t>
            </a:r>
            <a:r>
              <a:rPr lang="zh-CN" altLang="zh-CN" dirty="0" smtClean="0"/>
              <a:t>单位</a:t>
            </a:r>
            <a:r>
              <a:rPr lang="zh-CN" altLang="en-US" dirty="0" smtClean="0"/>
              <a:t>，</a:t>
            </a:r>
            <a:r>
              <a:rPr lang="zh-CN" altLang="zh-CN" dirty="0" smtClean="0"/>
              <a:t>简化</a:t>
            </a:r>
            <a:r>
              <a:rPr lang="zh-CN" altLang="zh-CN" dirty="0"/>
              <a:t>了电路，数据密度更高，降低了</a:t>
            </a:r>
            <a:r>
              <a:rPr lang="zh-CN" altLang="zh-CN" dirty="0" smtClean="0"/>
              <a:t>成本</a:t>
            </a:r>
            <a:r>
              <a:rPr lang="zh-CN" altLang="en-US" dirty="0" smtClean="0"/>
              <a:t>，容量大）</a:t>
            </a:r>
            <a:endParaRPr lang="en-US" altLang="zh-CN" dirty="0"/>
          </a:p>
          <a:p>
            <a:r>
              <a:rPr lang="zh-CN" altLang="en-US" dirty="0"/>
              <a:t>优势</a:t>
            </a:r>
            <a:endParaRPr lang="en-US" altLang="zh-CN" dirty="0"/>
          </a:p>
          <a:p>
            <a:pPr lvl="1"/>
            <a:r>
              <a:rPr lang="zh-CN" altLang="zh-CN" sz="2600" dirty="0"/>
              <a:t>继承了半导体存储器速度快的优点</a:t>
            </a:r>
          </a:p>
          <a:p>
            <a:pPr lvl="1"/>
            <a:r>
              <a:rPr lang="zh-CN" altLang="zh-CN" sz="2600" dirty="0"/>
              <a:t>克服了</a:t>
            </a:r>
            <a:r>
              <a:rPr lang="en-US" altLang="zh-CN" sz="2600" dirty="0"/>
              <a:t>RAM</a:t>
            </a:r>
            <a:r>
              <a:rPr lang="zh-CN" altLang="zh-CN" sz="2600" dirty="0"/>
              <a:t>的易失性</a:t>
            </a:r>
          </a:p>
          <a:p>
            <a:r>
              <a:rPr lang="zh-CN" altLang="en-US" dirty="0"/>
              <a:t>类型</a:t>
            </a:r>
            <a:endParaRPr lang="en-US" altLang="zh-CN" dirty="0"/>
          </a:p>
          <a:p>
            <a:pPr lvl="1"/>
            <a:r>
              <a:rPr lang="en-US" altLang="zh-CN" sz="2600" dirty="0"/>
              <a:t>U</a:t>
            </a:r>
            <a:r>
              <a:rPr lang="zh-CN" altLang="en-US" sz="2600" dirty="0"/>
              <a:t>盘，固态硬盘</a:t>
            </a:r>
            <a:r>
              <a:rPr lang="en-US" altLang="zh-CN" sz="2600" dirty="0"/>
              <a:t>(Solid State </a:t>
            </a:r>
            <a:r>
              <a:rPr lang="en-US" altLang="zh-CN" sz="2600" dirty="0" err="1"/>
              <a:t>Drives,SSD</a:t>
            </a:r>
            <a:r>
              <a:rPr lang="en-US" altLang="zh-CN" sz="2600" dirty="0"/>
              <a:t>)</a:t>
            </a:r>
          </a:p>
          <a:p>
            <a:pPr lvl="1"/>
            <a:r>
              <a:rPr lang="zh-CN" altLang="en-US" sz="2600" dirty="0"/>
              <a:t>卡片式固态存储器：</a:t>
            </a:r>
            <a:r>
              <a:rPr lang="en-US" altLang="zh-CN" sz="2600" dirty="0"/>
              <a:t>CF</a:t>
            </a:r>
            <a:r>
              <a:rPr lang="zh-CN" altLang="en-US" sz="2600" dirty="0"/>
              <a:t>卡（快闪卡）、SD卡（安全数字卡）、</a:t>
            </a:r>
            <a:r>
              <a:rPr lang="en-US" altLang="zh-CN" sz="2600" dirty="0"/>
              <a:t>MMC</a:t>
            </a:r>
            <a:r>
              <a:rPr lang="zh-CN" altLang="en-US" sz="2600" dirty="0"/>
              <a:t>卡（多媒体卡）、</a:t>
            </a:r>
            <a:r>
              <a:rPr lang="en-US" altLang="zh-CN" sz="2600" dirty="0"/>
              <a:t>SM</a:t>
            </a:r>
            <a:r>
              <a:rPr lang="zh-CN" altLang="en-US" sz="2600" dirty="0"/>
              <a:t>卡（智能卡）</a:t>
            </a:r>
          </a:p>
          <a:p>
            <a:pPr lvl="2"/>
            <a:endParaRPr lang="zh-CN" altLang="en-US" sz="2600" dirty="0"/>
          </a:p>
          <a:p>
            <a:endParaRPr lang="zh-CN" altLang="en-US" sz="2400" dirty="0" smtClean="0"/>
          </a:p>
          <a:p>
            <a:pPr marL="0" indent="36513">
              <a:buNone/>
            </a:pPr>
            <a:endParaRPr lang="zh-CN" altLang="en-US" sz="2400" dirty="0" smtClean="0">
              <a:effectLst>
                <a:outerShdw blurRad="38100" dist="38100" dir="2700000" algn="tl">
                  <a:srgbClr val="000000"/>
                </a:outerShdw>
              </a:effectLst>
            </a:endParaRPr>
          </a:p>
          <a:p>
            <a:pPr marL="530225" lvl="1" indent="-228600">
              <a:buClr>
                <a:schemeClr val="hlink"/>
              </a:buClr>
              <a:buSzPct val="70000"/>
            </a:pPr>
            <a:endParaRPr lang="zh-CN" altLang="en-US" sz="2000" dirty="0" smtClean="0">
              <a:effectLst>
                <a:outerShdw blurRad="38100" dist="38100" dir="2700000" algn="tl">
                  <a:srgbClr val="000000"/>
                </a:outerShdw>
              </a:effectLst>
            </a:endParaRPr>
          </a:p>
          <a:p>
            <a:pPr lvl="1"/>
            <a:endParaRPr lang="zh-CN" altLang="en-US" sz="2000" dirty="0" smtClean="0"/>
          </a:p>
          <a:p>
            <a:pPr lvl="1">
              <a:lnSpc>
                <a:spcPct val="115000"/>
              </a:lnSpc>
              <a:spcBef>
                <a:spcPct val="0"/>
              </a:spcBef>
            </a:pPr>
            <a:endParaRPr lang="zh-CN" altLang="en-US" sz="2000" dirty="0"/>
          </a:p>
        </p:txBody>
      </p:sp>
      <p:sp>
        <p:nvSpPr>
          <p:cNvPr id="5" name="灯片编号占位符 4"/>
          <p:cNvSpPr>
            <a:spLocks noGrp="1"/>
          </p:cNvSpPr>
          <p:nvPr>
            <p:ph type="sldNum" sz="quarter" idx="4294967295"/>
          </p:nvPr>
        </p:nvSpPr>
        <p:spPr>
          <a:xfrm>
            <a:off x="7924800" y="6356350"/>
            <a:ext cx="762000" cy="365125"/>
          </a:xfrm>
        </p:spPr>
        <p:txBody>
          <a:bodyPr/>
          <a:lstStyle/>
          <a:p>
            <a:fld id="{51C49B8A-A8DD-4E0C-8FB4-FC5B1C54FBE3}" type="slidenum">
              <a:rPr lang="zh-CN" altLang="en-US">
                <a:solidFill>
                  <a:srgbClr val="04617B">
                    <a:shade val="90000"/>
                  </a:srgbClr>
                </a:solidFill>
              </a:rPr>
              <a:pPr/>
              <a:t>31</a:t>
            </a:fld>
            <a:endParaRPr lang="en-US" altLang="zh-CN" dirty="0">
              <a:solidFill>
                <a:srgbClr val="04617B">
                  <a:shade val="90000"/>
                </a:srgbClr>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3896937"/>
            <a:ext cx="14859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720073"/>
            <a:ext cx="15113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a:hlinkClick r:id="rId4"/>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08" y="3529859"/>
            <a:ext cx="9652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790978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sz="half" idx="4294967295"/>
          </p:nvPr>
        </p:nvSpPr>
        <p:spPr>
          <a:xfrm>
            <a:off x="251520" y="1412776"/>
            <a:ext cx="8532812" cy="4897437"/>
          </a:xfrm>
        </p:spPr>
        <p:txBody>
          <a:bodyPr>
            <a:normAutofit/>
          </a:bodyPr>
          <a:lstStyle/>
          <a:p>
            <a:pPr marL="493712" indent="-457200" eaLnBrk="1" hangingPunct="1">
              <a:lnSpc>
                <a:spcPct val="125000"/>
              </a:lnSpc>
              <a:buClr>
                <a:srgbClr val="0000CC"/>
              </a:buClr>
              <a:buSzPct val="100000"/>
              <a:buFont typeface="Wingdings" panose="05000000000000000000" pitchFamily="2" charset="2"/>
              <a:buChar char="Ø"/>
              <a:defRPr/>
            </a:pPr>
            <a:r>
              <a:rPr lang="zh-CN" altLang="en-US" sz="2600" dirty="0">
                <a:latin typeface="楷体" panose="02010609060101010101" pitchFamily="49" charset="-122"/>
                <a:ea typeface="楷体" panose="02010609060101010101" pitchFamily="49" charset="-122"/>
              </a:rPr>
              <a:t>固态硬盘</a:t>
            </a:r>
            <a:r>
              <a:rPr lang="en-US" altLang="zh-CN" sz="2600" dirty="0">
                <a:latin typeface="楷体" panose="02010609060101010101" pitchFamily="49" charset="-122"/>
                <a:ea typeface="楷体" panose="02010609060101010101" pitchFamily="49" charset="-122"/>
              </a:rPr>
              <a:t>(Solid State </a:t>
            </a:r>
            <a:r>
              <a:rPr lang="en-US" altLang="zh-CN" sz="2600" dirty="0" err="1">
                <a:latin typeface="楷体" panose="02010609060101010101" pitchFamily="49" charset="-122"/>
                <a:ea typeface="楷体" panose="02010609060101010101" pitchFamily="49" charset="-122"/>
              </a:rPr>
              <a:t>Drives,SSD</a:t>
            </a:r>
            <a:r>
              <a:rPr lang="en-US" altLang="zh-CN" sz="2600" dirty="0">
                <a:latin typeface="楷体" panose="02010609060101010101" pitchFamily="49" charset="-122"/>
                <a:ea typeface="楷体" panose="02010609060101010101" pitchFamily="49" charset="-122"/>
              </a:rPr>
              <a:t>)</a:t>
            </a:r>
          </a:p>
          <a:p>
            <a:pPr marL="779462" lvl="1" indent="-342900">
              <a:lnSpc>
                <a:spcPct val="125000"/>
              </a:lnSpc>
              <a:buClr>
                <a:srgbClr val="C00000"/>
              </a:buClr>
              <a:buFont typeface="Wingdings" panose="05000000000000000000" pitchFamily="2" charset="2"/>
              <a:buChar char="n"/>
              <a:defRPr/>
            </a:pPr>
            <a:r>
              <a:rPr lang="zh-CN" altLang="en-US" sz="2400" dirty="0">
                <a:latin typeface="楷体" panose="02010609060101010101" pitchFamily="49" charset="-122"/>
                <a:ea typeface="楷体" panose="02010609060101010101" pitchFamily="49" charset="-122"/>
              </a:rPr>
              <a:t>内部构造十分简单</a:t>
            </a:r>
            <a:r>
              <a:rPr lang="zh-CN" altLang="en-US" sz="2400" dirty="0" smtClean="0">
                <a:latin typeface="楷体" panose="02010609060101010101" pitchFamily="49" charset="-122"/>
                <a:ea typeface="楷体" panose="02010609060101010101" pitchFamily="49" charset="-122"/>
              </a:rPr>
              <a:t>，主体就是</a:t>
            </a:r>
            <a:r>
              <a:rPr lang="zh-CN" altLang="en-US" sz="2400" dirty="0">
                <a:latin typeface="楷体" panose="02010609060101010101" pitchFamily="49" charset="-122"/>
                <a:ea typeface="楷体" panose="02010609060101010101" pitchFamily="49" charset="-122"/>
              </a:rPr>
              <a:t>一块</a:t>
            </a:r>
            <a:r>
              <a:rPr lang="en-US" altLang="zh-CN" sz="2400" dirty="0">
                <a:latin typeface="楷体" panose="02010609060101010101" pitchFamily="49" charset="-122"/>
                <a:ea typeface="楷体" panose="02010609060101010101" pitchFamily="49" charset="-122"/>
              </a:rPr>
              <a:t>PCB</a:t>
            </a:r>
            <a:r>
              <a:rPr lang="zh-CN" altLang="en-US" sz="2400" dirty="0">
                <a:latin typeface="楷体" panose="02010609060101010101" pitchFamily="49" charset="-122"/>
                <a:ea typeface="楷体" panose="02010609060101010101" pitchFamily="49" charset="-122"/>
              </a:rPr>
              <a:t>板</a:t>
            </a:r>
            <a:r>
              <a:rPr lang="zh-CN" altLang="en-US" sz="2400" dirty="0" smtClean="0">
                <a:latin typeface="楷体" panose="02010609060101010101" pitchFamily="49" charset="-122"/>
                <a:ea typeface="楷体" panose="02010609060101010101" pitchFamily="49" charset="-122"/>
              </a:rPr>
              <a:t>，上面最</a:t>
            </a:r>
            <a:r>
              <a:rPr lang="zh-CN" altLang="en-US" sz="2400" dirty="0">
                <a:latin typeface="楷体" panose="02010609060101010101" pitchFamily="49" charset="-122"/>
                <a:ea typeface="楷体" panose="02010609060101010101" pitchFamily="49" charset="-122"/>
              </a:rPr>
              <a:t>基本的配件就是控制芯片，缓存芯片（部分低端硬盘无缓存芯片）和用于存储数据的闪存芯片</a:t>
            </a:r>
            <a:r>
              <a:rPr lang="zh-CN" altLang="en-US" sz="2400" b="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779462" lvl="1" indent="-342900">
              <a:lnSpc>
                <a:spcPct val="125000"/>
              </a:lnSpc>
              <a:buClr>
                <a:srgbClr val="C00000"/>
              </a:buClr>
              <a:buFont typeface="Wingdings" panose="05000000000000000000" pitchFamily="2" charset="2"/>
              <a:buChar char="n"/>
              <a:defRPr/>
            </a:pPr>
            <a:r>
              <a:rPr lang="zh-CN" altLang="en-US" sz="2400" dirty="0" smtClean="0">
                <a:latin typeface="楷体" panose="02010609060101010101" pitchFamily="49" charset="-122"/>
                <a:ea typeface="楷体" panose="02010609060101010101" pitchFamily="49" charset="-122"/>
              </a:rPr>
              <a:t>全电路结构，没有磁盘、光盘的机械部件，</a:t>
            </a:r>
            <a:endParaRPr lang="en-US" altLang="zh-CN" sz="2400" dirty="0" smtClean="0">
              <a:latin typeface="楷体" panose="02010609060101010101" pitchFamily="49" charset="-122"/>
              <a:ea typeface="楷体" panose="02010609060101010101" pitchFamily="49" charset="-122"/>
            </a:endParaRPr>
          </a:p>
          <a:p>
            <a:pPr marL="1054099" lvl="2" indent="-342900">
              <a:lnSpc>
                <a:spcPct val="125000"/>
              </a:lnSpc>
              <a:buClr>
                <a:srgbClr val="FFC000"/>
              </a:buClr>
              <a:buSzPct val="75000"/>
              <a:buFont typeface="Arial" panose="020B0604020202020204" pitchFamily="34" charset="0"/>
              <a:buChar char="•"/>
              <a:defRPr/>
            </a:pPr>
            <a:r>
              <a:rPr lang="zh-CN" altLang="en-US" sz="2100" b="0" dirty="0" smtClean="0">
                <a:solidFill>
                  <a:srgbClr val="0000CC"/>
                </a:solidFill>
                <a:latin typeface="楷体" panose="02010609060101010101" pitchFamily="49" charset="-122"/>
                <a:ea typeface="楷体" panose="02010609060101010101" pitchFamily="49" charset="-122"/>
              </a:rPr>
              <a:t>没有</a:t>
            </a:r>
            <a:r>
              <a:rPr lang="zh-CN" altLang="en-US" sz="2100" b="0" dirty="0">
                <a:solidFill>
                  <a:srgbClr val="0000CC"/>
                </a:solidFill>
                <a:latin typeface="楷体" panose="02010609060101010101" pitchFamily="49" charset="-122"/>
                <a:ea typeface="楷体" panose="02010609060101010101" pitchFamily="49" charset="-122"/>
              </a:rPr>
              <a:t>电机加速旋转的</a:t>
            </a:r>
            <a:r>
              <a:rPr lang="zh-CN" altLang="en-US" sz="2100" b="0" dirty="0" smtClean="0">
                <a:solidFill>
                  <a:srgbClr val="0000CC"/>
                </a:solidFill>
                <a:latin typeface="楷体" panose="02010609060101010101" pitchFamily="49" charset="-122"/>
                <a:ea typeface="楷体" panose="02010609060101010101" pitchFamily="49" charset="-122"/>
              </a:rPr>
              <a:t>过程</a:t>
            </a:r>
            <a:r>
              <a:rPr lang="en-US" altLang="zh-CN" sz="2100" b="0" dirty="0" smtClean="0">
                <a:solidFill>
                  <a:srgbClr val="0000CC"/>
                </a:solidFill>
                <a:latin typeface="楷体" panose="02010609060101010101" pitchFamily="49" charset="-122"/>
                <a:ea typeface="楷体" panose="02010609060101010101" pitchFamily="49" charset="-122"/>
              </a:rPr>
              <a:t>,</a:t>
            </a:r>
            <a:r>
              <a:rPr lang="zh-CN" altLang="en-US" dirty="0">
                <a:solidFill>
                  <a:srgbClr val="0000CC"/>
                </a:solidFill>
                <a:latin typeface="楷体" panose="02010609060101010101" pitchFamily="49" charset="-122"/>
                <a:ea typeface="楷体" panose="02010609060101010101" pitchFamily="49" charset="-122"/>
              </a:rPr>
              <a:t>固态硬盘启动</a:t>
            </a:r>
            <a:r>
              <a:rPr lang="zh-CN" altLang="en-US" dirty="0" smtClean="0">
                <a:solidFill>
                  <a:srgbClr val="0000CC"/>
                </a:solidFill>
                <a:latin typeface="楷体" panose="02010609060101010101" pitchFamily="49" charset="-122"/>
                <a:ea typeface="楷体" panose="02010609060101010101" pitchFamily="49" charset="-122"/>
              </a:rPr>
              <a:t>快。</a:t>
            </a:r>
            <a:endParaRPr lang="en-US" altLang="zh-CN" sz="2100" dirty="0" smtClean="0">
              <a:solidFill>
                <a:srgbClr val="0000CC"/>
              </a:solidFill>
              <a:latin typeface="楷体" panose="02010609060101010101" pitchFamily="49" charset="-122"/>
              <a:ea typeface="楷体" panose="02010609060101010101" pitchFamily="49" charset="-122"/>
            </a:endParaRPr>
          </a:p>
          <a:p>
            <a:pPr marL="1054099" lvl="2" indent="-342900">
              <a:lnSpc>
                <a:spcPct val="125000"/>
              </a:lnSpc>
              <a:buClr>
                <a:srgbClr val="FFC000"/>
              </a:buClr>
              <a:buSzPct val="75000"/>
              <a:buFont typeface="Arial" panose="020B0604020202020204" pitchFamily="34" charset="0"/>
              <a:buChar char="•"/>
              <a:defRPr/>
            </a:pPr>
            <a:r>
              <a:rPr lang="zh-CN" altLang="en-US" sz="2100" b="0" dirty="0" smtClean="0">
                <a:solidFill>
                  <a:srgbClr val="0000CC"/>
                </a:solidFill>
                <a:latin typeface="楷体" panose="02010609060101010101" pitchFamily="49" charset="-122"/>
                <a:ea typeface="楷体" panose="02010609060101010101" pitchFamily="49" charset="-122"/>
              </a:rPr>
              <a:t>不用</a:t>
            </a:r>
            <a:r>
              <a:rPr lang="zh-CN" altLang="en-US" sz="2100" b="0" dirty="0">
                <a:solidFill>
                  <a:srgbClr val="0000CC"/>
                </a:solidFill>
                <a:latin typeface="楷体" panose="02010609060101010101" pitchFamily="49" charset="-122"/>
                <a:ea typeface="楷体" panose="02010609060101010101" pitchFamily="49" charset="-122"/>
              </a:rPr>
              <a:t>磁头，快速</a:t>
            </a:r>
            <a:r>
              <a:rPr lang="zh-CN" altLang="en-US" sz="2100" b="0" dirty="0" smtClean="0">
                <a:solidFill>
                  <a:srgbClr val="0000CC"/>
                </a:solidFill>
                <a:latin typeface="楷体" panose="02010609060101010101" pitchFamily="49" charset="-122"/>
                <a:ea typeface="楷体" panose="02010609060101010101" pitchFamily="49" charset="-122"/>
              </a:rPr>
              <a:t>随机读取</a:t>
            </a:r>
            <a:r>
              <a:rPr lang="zh-CN" altLang="en-US" sz="2100" b="0" dirty="0">
                <a:solidFill>
                  <a:srgbClr val="0000CC"/>
                </a:solidFill>
                <a:latin typeface="楷体" panose="02010609060101010101" pitchFamily="49" charset="-122"/>
                <a:ea typeface="楷体" panose="02010609060101010101" pitchFamily="49" charset="-122"/>
              </a:rPr>
              <a:t>，读延迟极</a:t>
            </a:r>
            <a:r>
              <a:rPr lang="zh-CN" altLang="en-US" sz="2100" b="0" dirty="0" smtClean="0">
                <a:solidFill>
                  <a:srgbClr val="0000CC"/>
                </a:solidFill>
                <a:latin typeface="楷体" panose="02010609060101010101" pitchFamily="49" charset="-122"/>
                <a:ea typeface="楷体" panose="02010609060101010101" pitchFamily="49" charset="-122"/>
              </a:rPr>
              <a:t>小</a:t>
            </a:r>
            <a:endParaRPr lang="en-US" altLang="zh-CN" sz="2100" b="0" dirty="0" smtClean="0">
              <a:solidFill>
                <a:srgbClr val="0000CC"/>
              </a:solidFill>
              <a:latin typeface="楷体" panose="02010609060101010101" pitchFamily="49" charset="-122"/>
              <a:ea typeface="楷体" panose="02010609060101010101" pitchFamily="49" charset="-122"/>
            </a:endParaRPr>
          </a:p>
          <a:p>
            <a:pPr marL="779462" lvl="1" indent="-342900">
              <a:lnSpc>
                <a:spcPct val="125000"/>
              </a:lnSpc>
              <a:buClr>
                <a:srgbClr val="C00000"/>
              </a:buClr>
              <a:buFont typeface="Wingdings" panose="05000000000000000000" pitchFamily="2" charset="2"/>
              <a:buChar char="n"/>
              <a:defRPr/>
            </a:pPr>
            <a:r>
              <a:rPr lang="zh-CN" altLang="en-US" sz="2400" dirty="0" smtClean="0">
                <a:latin typeface="楷体" panose="02010609060101010101" pitchFamily="49" charset="-122"/>
                <a:ea typeface="楷体" panose="02010609060101010101" pitchFamily="49" charset="-122"/>
              </a:rPr>
              <a:t>耗电</a:t>
            </a:r>
            <a:r>
              <a:rPr lang="zh-CN" altLang="en-US" sz="2400" dirty="0">
                <a:latin typeface="楷体" panose="02010609060101010101" pitchFamily="49" charset="-122"/>
                <a:ea typeface="楷体" panose="02010609060101010101" pitchFamily="49" charset="-122"/>
              </a:rPr>
              <a:t>小，不需要专门电源，可以直接使用主机</a:t>
            </a:r>
            <a:r>
              <a:rPr lang="zh-CN" altLang="en-US" sz="2400" dirty="0" smtClean="0">
                <a:latin typeface="楷体" panose="02010609060101010101" pitchFamily="49" charset="-122"/>
                <a:ea typeface="楷体" panose="02010609060101010101" pitchFamily="49" charset="-122"/>
              </a:rPr>
              <a:t>供电</a:t>
            </a:r>
            <a:endParaRPr lang="en-US" altLang="zh-CN" dirty="0">
              <a:latin typeface="楷体" panose="02010609060101010101" pitchFamily="49" charset="-122"/>
              <a:ea typeface="楷体" panose="02010609060101010101" pitchFamily="49" charset="-122"/>
            </a:endParaRPr>
          </a:p>
          <a:p>
            <a:pPr marL="779462" lvl="1" indent="-342900">
              <a:lnSpc>
                <a:spcPct val="125000"/>
              </a:lnSpc>
              <a:buClr>
                <a:srgbClr val="C00000"/>
              </a:buClr>
              <a:buFont typeface="Wingdings" panose="05000000000000000000" pitchFamily="2" charset="2"/>
              <a:buChar char="n"/>
              <a:defRPr/>
            </a:pPr>
            <a:r>
              <a:rPr lang="en-US" altLang="zh-CN" dirty="0" smtClean="0">
                <a:latin typeface="楷体" panose="02010609060101010101" pitchFamily="49" charset="-122"/>
                <a:ea typeface="楷体" panose="02010609060101010101" pitchFamily="49" charset="-122"/>
              </a:rPr>
              <a:t>SSD</a:t>
            </a:r>
            <a:r>
              <a:rPr lang="zh-CN" altLang="en-US" dirty="0">
                <a:latin typeface="楷体" panose="02010609060101010101" pitchFamily="49" charset="-122"/>
                <a:ea typeface="楷体" panose="02010609060101010101" pitchFamily="49" charset="-122"/>
              </a:rPr>
              <a:t>用于装载系统软件的主硬盘，普通硬盘作为数据盘</a:t>
            </a:r>
            <a:endParaRPr lang="en-US" altLang="zh-CN"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1125" y="14288"/>
            <a:ext cx="3946525"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32</a:t>
            </a:fld>
            <a:endParaRPr lang="zh-CN" altLang="en-US">
              <a:solidFill>
                <a:srgbClr val="04617B">
                  <a:shade val="90000"/>
                </a:srgbClr>
              </a:solidFill>
            </a:endParaRPr>
          </a:p>
        </p:txBody>
      </p:sp>
    </p:spTree>
    <p:extLst>
      <p:ext uri="{BB962C8B-B14F-4D97-AF65-F5344CB8AC3E}">
        <p14:creationId xmlns:p14="http://schemas.microsoft.com/office/powerpoint/2010/main" val="419938313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67544" y="764704"/>
            <a:ext cx="5328592" cy="594320"/>
          </a:xfrm>
        </p:spPr>
        <p:txBody>
          <a:bodyPr/>
          <a:lstStyle/>
          <a:p>
            <a:pPr rtl="0" eaLnBrk="1" latinLnBrk="0" hangingPunct="1"/>
            <a:r>
              <a:rPr lang="zh-CN" altLang="zh-CN" kern="1200" dirty="0" smtClean="0">
                <a:solidFill>
                  <a:schemeClr val="tx1"/>
                </a:solidFill>
                <a:latin typeface="+mj-ea"/>
                <a:cs typeface="+mn-cs"/>
              </a:rPr>
              <a:t>存储器的主辅结构</a:t>
            </a:r>
            <a:endParaRPr lang="zh-CN" altLang="en-US" dirty="0"/>
          </a:p>
        </p:txBody>
      </p:sp>
      <p:sp>
        <p:nvSpPr>
          <p:cNvPr id="289795" name="Rectangle 3"/>
          <p:cNvSpPr>
            <a:spLocks noGrp="1" noChangeArrowheads="1"/>
          </p:cNvSpPr>
          <p:nvPr>
            <p:ph idx="1"/>
          </p:nvPr>
        </p:nvSpPr>
        <p:spPr>
          <a:xfrm>
            <a:off x="467544" y="1556792"/>
            <a:ext cx="8424936" cy="1440160"/>
          </a:xfrm>
        </p:spPr>
        <p:txBody>
          <a:bodyPr>
            <a:normAutofit/>
          </a:bodyPr>
          <a:lstStyle/>
          <a:p>
            <a:pPr marL="493712" indent="-457200"/>
            <a:r>
              <a:rPr lang="zh-CN" altLang="en-US" sz="2800" dirty="0" smtClean="0"/>
              <a:t>使用高速的半导体存储器作为主存储器</a:t>
            </a:r>
            <a:endParaRPr lang="en-US" altLang="zh-CN" sz="2800" dirty="0" smtClean="0"/>
          </a:p>
          <a:p>
            <a:pPr marL="493712" indent="-457200"/>
            <a:r>
              <a:rPr lang="zh-CN" altLang="en-US" sz="2800" dirty="0" smtClean="0"/>
              <a:t>使用较低速的磁盘、光盘作为辅助存储器。</a:t>
            </a:r>
            <a:endParaRPr lang="en-US" altLang="zh-CN" sz="2800" dirty="0" smtClean="0"/>
          </a:p>
          <a:p>
            <a:pPr marL="36512" indent="0">
              <a:buNone/>
            </a:pPr>
            <a:endParaRPr lang="zh-CN" altLang="en-US" sz="3100" dirty="0" smtClean="0"/>
          </a:p>
          <a:p>
            <a:pPr lvl="2"/>
            <a:endParaRPr lang="zh-CN" altLang="en-US" dirty="0" smtClean="0"/>
          </a:p>
          <a:p>
            <a:endParaRPr lang="zh-CN" altLang="en-US" sz="2400" dirty="0" smtClean="0"/>
          </a:p>
          <a:p>
            <a:pPr marL="0" indent="36513">
              <a:buNone/>
            </a:pPr>
            <a:endParaRPr lang="zh-CN" altLang="en-US" sz="2400" dirty="0" smtClean="0">
              <a:effectLst>
                <a:outerShdw blurRad="38100" dist="38100" dir="2700000" algn="tl">
                  <a:srgbClr val="000000"/>
                </a:outerShdw>
              </a:effectLst>
            </a:endParaRPr>
          </a:p>
          <a:p>
            <a:pPr marL="530225" lvl="1" indent="-228600">
              <a:buClr>
                <a:schemeClr val="hlink"/>
              </a:buClr>
              <a:buSzPct val="70000"/>
            </a:pPr>
            <a:endParaRPr lang="zh-CN" altLang="en-US" sz="2000" dirty="0" smtClean="0">
              <a:effectLst>
                <a:outerShdw blurRad="38100" dist="38100" dir="2700000" algn="tl">
                  <a:srgbClr val="000000"/>
                </a:outerShdw>
              </a:effectLst>
            </a:endParaRPr>
          </a:p>
          <a:p>
            <a:pPr lvl="1"/>
            <a:endParaRPr lang="zh-CN" altLang="en-US" sz="2000" dirty="0" smtClean="0"/>
          </a:p>
          <a:p>
            <a:pPr lvl="1">
              <a:lnSpc>
                <a:spcPct val="115000"/>
              </a:lnSpc>
              <a:spcBef>
                <a:spcPct val="0"/>
              </a:spcBef>
            </a:pPr>
            <a:endParaRPr lang="zh-CN" altLang="en-US" sz="2000" dirty="0"/>
          </a:p>
        </p:txBody>
      </p:sp>
      <p:sp>
        <p:nvSpPr>
          <p:cNvPr id="5" name="灯片编号占位符 4"/>
          <p:cNvSpPr>
            <a:spLocks noGrp="1"/>
          </p:cNvSpPr>
          <p:nvPr>
            <p:ph type="sldNum" sz="quarter" idx="4294967295"/>
          </p:nvPr>
        </p:nvSpPr>
        <p:spPr>
          <a:xfrm>
            <a:off x="7924800" y="6356350"/>
            <a:ext cx="762000" cy="365125"/>
          </a:xfrm>
        </p:spPr>
        <p:txBody>
          <a:bodyPr/>
          <a:lstStyle/>
          <a:p>
            <a:fld id="{51C49B8A-A8DD-4E0C-8FB4-FC5B1C54FBE3}" type="slidenum">
              <a:rPr lang="zh-CN" altLang="en-US">
                <a:solidFill>
                  <a:srgbClr val="04617B">
                    <a:shade val="90000"/>
                  </a:srgbClr>
                </a:solidFill>
              </a:rPr>
              <a:pPr/>
              <a:t>33</a:t>
            </a:fld>
            <a:endParaRPr lang="en-US" altLang="zh-CN" dirty="0">
              <a:solidFill>
                <a:srgbClr val="04617B">
                  <a:shade val="90000"/>
                </a:srgbClr>
              </a:solidFill>
            </a:endParaRPr>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1200516" y="3212976"/>
            <a:ext cx="6048672" cy="3013933"/>
          </a:xfrm>
          <a:prstGeom prst="rect">
            <a:avLst/>
          </a:prstGeom>
          <a:noFill/>
        </p:spPr>
      </p:pic>
    </p:spTree>
    <p:extLst>
      <p:ext uri="{BB962C8B-B14F-4D97-AF65-F5344CB8AC3E}">
        <p14:creationId xmlns:p14="http://schemas.microsoft.com/office/powerpoint/2010/main" val="2298492186"/>
      </p:ext>
    </p:extLst>
  </p:cSld>
  <p:clrMapOvr>
    <a:masterClrMapping/>
  </p:clrMapOvr>
  <p:transition spd="slow">
    <p:wheel spokes="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343866" y="908720"/>
            <a:ext cx="8620621" cy="3024336"/>
          </a:xfrm>
        </p:spPr>
        <p:txBody>
          <a:bodyPr>
            <a:normAutofit/>
          </a:bodyPr>
          <a:lstStyle/>
          <a:p>
            <a:r>
              <a:rPr lang="zh-CN" altLang="en-US" dirty="0" smtClean="0"/>
              <a:t>基本工作原理</a:t>
            </a:r>
            <a:endParaRPr lang="en-US" altLang="zh-CN" dirty="0" smtClean="0"/>
          </a:p>
          <a:p>
            <a:pPr marL="704088" lvl="2" indent="-384048">
              <a:buClr>
                <a:srgbClr val="C00000"/>
              </a:buClr>
              <a:buSzPct val="85000"/>
              <a:buFont typeface="Wingdings" pitchFamily="2" charset="2"/>
              <a:buChar char="n"/>
            </a:pPr>
            <a:r>
              <a:rPr lang="zh-CN" altLang="zh-CN" sz="2400" dirty="0"/>
              <a:t>程序和数据存储在外存中，被执行的程序和数据从外存中调入主存运行，运行结束程序和数据被重新存入</a:t>
            </a:r>
            <a:r>
              <a:rPr lang="zh-CN" altLang="zh-CN" sz="2400" dirty="0" smtClean="0"/>
              <a:t>外存</a:t>
            </a:r>
            <a:endParaRPr lang="en-US" altLang="zh-CN" sz="2400" dirty="0" smtClean="0"/>
          </a:p>
          <a:p>
            <a:pPr marL="704088" lvl="2" indent="-384048">
              <a:buClr>
                <a:srgbClr val="C00000"/>
              </a:buClr>
              <a:buSzPct val="85000"/>
              <a:buFont typeface="Wingdings" pitchFamily="2" charset="2"/>
              <a:buChar char="n"/>
            </a:pPr>
            <a:r>
              <a:rPr lang="zh-CN" altLang="en-US" sz="2400" dirty="0" smtClean="0"/>
              <a:t>这种主存</a:t>
            </a:r>
            <a:r>
              <a:rPr lang="en-US" altLang="zh-CN" sz="2400" dirty="0" smtClean="0"/>
              <a:t>—</a:t>
            </a:r>
            <a:r>
              <a:rPr lang="zh-CN" altLang="en-US" sz="2400" dirty="0" smtClean="0"/>
              <a:t>辅存结构具有很好的互补性，同时也是经济的</a:t>
            </a:r>
            <a:endParaRPr lang="en-US" altLang="zh-CN" sz="2400" dirty="0"/>
          </a:p>
          <a:p>
            <a:pPr marL="977138" lvl="3" indent="-384048">
              <a:buClr>
                <a:srgbClr val="FFC000"/>
              </a:buClr>
              <a:buSzPct val="75000"/>
              <a:buFont typeface="Wingdings" panose="05000000000000000000" pitchFamily="2" charset="2"/>
              <a:buChar char="l"/>
            </a:pPr>
            <a:r>
              <a:rPr lang="zh-CN" altLang="zh-CN" sz="2200" dirty="0" smtClean="0">
                <a:solidFill>
                  <a:srgbClr val="0000CC"/>
                </a:solidFill>
              </a:rPr>
              <a:t>主存容量</a:t>
            </a:r>
            <a:r>
              <a:rPr lang="zh-CN" altLang="zh-CN" sz="2200" dirty="0">
                <a:solidFill>
                  <a:srgbClr val="0000CC"/>
                </a:solidFill>
              </a:rPr>
              <a:t>小</a:t>
            </a:r>
            <a:r>
              <a:rPr lang="zh-CN" altLang="zh-CN" sz="2200" dirty="0" smtClean="0">
                <a:solidFill>
                  <a:srgbClr val="0000CC"/>
                </a:solidFill>
              </a:rPr>
              <a:t>，有</a:t>
            </a:r>
            <a:r>
              <a:rPr lang="zh-CN" altLang="zh-CN" sz="2200" dirty="0">
                <a:solidFill>
                  <a:srgbClr val="0000CC"/>
                </a:solidFill>
              </a:rPr>
              <a:t>易失</a:t>
            </a:r>
            <a:r>
              <a:rPr lang="zh-CN" altLang="zh-CN" sz="2200" dirty="0" smtClean="0">
                <a:solidFill>
                  <a:srgbClr val="0000CC"/>
                </a:solidFill>
              </a:rPr>
              <a:t>性</a:t>
            </a:r>
            <a:r>
              <a:rPr lang="en-US" altLang="zh-CN" sz="2200" dirty="0" smtClean="0">
                <a:solidFill>
                  <a:srgbClr val="0000CC"/>
                </a:solidFill>
              </a:rPr>
              <a:t>,</a:t>
            </a:r>
            <a:r>
              <a:rPr lang="zh-CN" altLang="en-US" sz="2200" dirty="0" smtClean="0">
                <a:solidFill>
                  <a:srgbClr val="0000CC"/>
                </a:solidFill>
              </a:rPr>
              <a:t>但</a:t>
            </a:r>
            <a:r>
              <a:rPr lang="zh-CN" altLang="zh-CN" sz="2200" dirty="0" smtClean="0">
                <a:solidFill>
                  <a:srgbClr val="0000CC"/>
                </a:solidFill>
              </a:rPr>
              <a:t>速度</a:t>
            </a:r>
            <a:r>
              <a:rPr lang="zh-CN" altLang="zh-CN" sz="2200" dirty="0">
                <a:solidFill>
                  <a:srgbClr val="0000CC"/>
                </a:solidFill>
              </a:rPr>
              <a:t>快，</a:t>
            </a:r>
            <a:r>
              <a:rPr lang="zh-CN" altLang="zh-CN" sz="2200" dirty="0" smtClean="0">
                <a:solidFill>
                  <a:srgbClr val="0000CC"/>
                </a:solidFill>
              </a:rPr>
              <a:t>承担</a:t>
            </a:r>
            <a:r>
              <a:rPr lang="zh-CN" altLang="zh-CN" sz="2200" dirty="0">
                <a:solidFill>
                  <a:srgbClr val="0000CC"/>
                </a:solidFill>
              </a:rPr>
              <a:t>运行程序的</a:t>
            </a:r>
            <a:r>
              <a:rPr lang="zh-CN" altLang="zh-CN" sz="2200" dirty="0" smtClean="0">
                <a:solidFill>
                  <a:srgbClr val="0000CC"/>
                </a:solidFill>
              </a:rPr>
              <a:t>任务</a:t>
            </a:r>
            <a:endParaRPr lang="en-US" altLang="zh-CN" sz="2200" dirty="0">
              <a:solidFill>
                <a:srgbClr val="0000CC"/>
              </a:solidFill>
            </a:endParaRPr>
          </a:p>
          <a:p>
            <a:pPr marL="977138" lvl="3" indent="-384048">
              <a:buClr>
                <a:srgbClr val="FFC000"/>
              </a:buClr>
              <a:buSzPct val="75000"/>
              <a:buFont typeface="Wingdings" panose="05000000000000000000" pitchFamily="2" charset="2"/>
              <a:buChar char="l"/>
            </a:pPr>
            <a:r>
              <a:rPr lang="zh-CN" altLang="zh-CN" sz="2200" dirty="0" smtClean="0">
                <a:solidFill>
                  <a:srgbClr val="0000CC"/>
                </a:solidFill>
              </a:rPr>
              <a:t>外存</a:t>
            </a:r>
            <a:r>
              <a:rPr lang="zh-CN" altLang="zh-CN" sz="2200" dirty="0">
                <a:solidFill>
                  <a:srgbClr val="0000CC"/>
                </a:solidFill>
              </a:rPr>
              <a:t>速度慢</a:t>
            </a:r>
            <a:r>
              <a:rPr lang="zh-CN" altLang="zh-CN" sz="2200" dirty="0" smtClean="0">
                <a:solidFill>
                  <a:srgbClr val="0000CC"/>
                </a:solidFill>
              </a:rPr>
              <a:t>，</a:t>
            </a:r>
            <a:r>
              <a:rPr lang="zh-CN" altLang="en-US" sz="2200" dirty="0" smtClean="0">
                <a:solidFill>
                  <a:srgbClr val="0000CC"/>
                </a:solidFill>
              </a:rPr>
              <a:t>但</a:t>
            </a:r>
            <a:r>
              <a:rPr lang="zh-CN" altLang="zh-CN" sz="2200" dirty="0" smtClean="0">
                <a:solidFill>
                  <a:srgbClr val="0000CC"/>
                </a:solidFill>
              </a:rPr>
              <a:t>容量</a:t>
            </a:r>
            <a:r>
              <a:rPr lang="zh-CN" altLang="zh-CN" sz="2200" dirty="0">
                <a:solidFill>
                  <a:srgbClr val="0000CC"/>
                </a:solidFill>
              </a:rPr>
              <a:t>大</a:t>
            </a:r>
            <a:r>
              <a:rPr lang="zh-CN" altLang="zh-CN" sz="2200" dirty="0" smtClean="0">
                <a:solidFill>
                  <a:srgbClr val="0000CC"/>
                </a:solidFill>
              </a:rPr>
              <a:t>，</a:t>
            </a:r>
            <a:r>
              <a:rPr lang="zh-CN" altLang="en-US" sz="2200" dirty="0" smtClean="0">
                <a:solidFill>
                  <a:srgbClr val="0000CC"/>
                </a:solidFill>
              </a:rPr>
              <a:t>持久保存</a:t>
            </a:r>
            <a:r>
              <a:rPr lang="zh-CN" altLang="zh-CN" sz="2200" dirty="0" smtClean="0">
                <a:solidFill>
                  <a:srgbClr val="0000CC"/>
                </a:solidFill>
              </a:rPr>
              <a:t>，</a:t>
            </a:r>
            <a:r>
              <a:rPr lang="zh-CN" altLang="zh-CN" sz="2200" dirty="0">
                <a:solidFill>
                  <a:srgbClr val="0000CC"/>
                </a:solidFill>
              </a:rPr>
              <a:t>主要用于保存程序和数据</a:t>
            </a:r>
            <a:r>
              <a:rPr lang="zh-CN" altLang="zh-CN" sz="2200" dirty="0" smtClean="0">
                <a:solidFill>
                  <a:srgbClr val="0000CC"/>
                </a:solidFill>
              </a:rPr>
              <a:t>；</a:t>
            </a:r>
            <a:endParaRPr lang="en-US" altLang="zh-CN" sz="2200" dirty="0" smtClean="0">
              <a:solidFill>
                <a:srgbClr val="0000CC"/>
              </a:solidFill>
            </a:endParaRPr>
          </a:p>
        </p:txBody>
      </p:sp>
      <p:sp>
        <p:nvSpPr>
          <p:cNvPr id="6" name="灯片编号占位符 5"/>
          <p:cNvSpPr>
            <a:spLocks noGrp="1"/>
          </p:cNvSpPr>
          <p:nvPr>
            <p:ph type="sldNum" sz="quarter" idx="4294967295"/>
          </p:nvPr>
        </p:nvSpPr>
        <p:spPr>
          <a:xfrm>
            <a:off x="7924800" y="6356350"/>
            <a:ext cx="762000" cy="365125"/>
          </a:xfrm>
        </p:spPr>
        <p:txBody>
          <a:bodyPr/>
          <a:lstStyle/>
          <a:p>
            <a:fld id="{51C49B8A-A8DD-4E0C-8FB4-FC5B1C54FBE3}" type="slidenum">
              <a:rPr lang="zh-CN" altLang="en-US">
                <a:solidFill>
                  <a:srgbClr val="04617B">
                    <a:shade val="90000"/>
                  </a:srgbClr>
                </a:solidFill>
              </a:rPr>
              <a:pPr/>
              <a:t>34</a:t>
            </a:fld>
            <a:endParaRPr lang="en-US" altLang="zh-CN">
              <a:solidFill>
                <a:srgbClr val="04617B">
                  <a:shade val="90000"/>
                </a:srgbClr>
              </a:solidFill>
            </a:endParaRPr>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1279970" y="4005064"/>
            <a:ext cx="6820421" cy="2160240"/>
          </a:xfrm>
          <a:prstGeom prst="rect">
            <a:avLst/>
          </a:prstGeom>
          <a:noFill/>
        </p:spPr>
      </p:pic>
    </p:spTree>
    <p:extLst>
      <p:ext uri="{BB962C8B-B14F-4D97-AF65-F5344CB8AC3E}">
        <p14:creationId xmlns:p14="http://schemas.microsoft.com/office/powerpoint/2010/main" val="1024976635"/>
      </p:ext>
    </p:extLst>
  </p:cSld>
  <p:clrMapOvr>
    <a:masterClrMapping/>
  </p:clrMapOvr>
  <p:transition spd="slow">
    <p:wheel spokes="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51520" y="836712"/>
            <a:ext cx="7467600" cy="792088"/>
          </a:xfrm>
        </p:spPr>
        <p:txBody>
          <a:bodyPr/>
          <a:lstStyle/>
          <a:p>
            <a:r>
              <a:rPr lang="en-US" altLang="zh-CN" sz="5000" b="0" i="0" kern="1200" baseline="0" dirty="0" smtClean="0">
                <a:solidFill>
                  <a:schemeClr val="tx2"/>
                </a:solidFill>
                <a:effectLst>
                  <a:outerShdw blurRad="50800" dist="38100" algn="tr" rotWithShape="0">
                    <a:prstClr val="black">
                      <a:alpha val="40000"/>
                    </a:prstClr>
                  </a:outerShdw>
                </a:effectLst>
                <a:latin typeface="Franklin Gothic Book"/>
                <a:ea typeface="隶书"/>
                <a:cs typeface="+mj-cs"/>
              </a:rPr>
              <a:t>1.4.3 </a:t>
            </a:r>
            <a:r>
              <a:rPr lang="zh-CN" altLang="zh-CN" sz="5000" b="0" i="0" kern="1200" baseline="0" dirty="0" smtClean="0">
                <a:solidFill>
                  <a:schemeClr val="tx2"/>
                </a:solidFill>
                <a:effectLst>
                  <a:outerShdw blurRad="50800" dist="38100" algn="tr" rotWithShape="0">
                    <a:prstClr val="black">
                      <a:alpha val="40000"/>
                    </a:prstClr>
                  </a:outerShdw>
                </a:effectLst>
                <a:latin typeface="Franklin Gothic Book"/>
                <a:ea typeface="隶书"/>
                <a:cs typeface="+mj-cs"/>
              </a:rPr>
              <a:t>输入输出</a:t>
            </a:r>
            <a:endParaRPr lang="zh-CN" altLang="en-US" dirty="0"/>
          </a:p>
        </p:txBody>
      </p:sp>
      <p:sp>
        <p:nvSpPr>
          <p:cNvPr id="288771" name="Rectangle 3"/>
          <p:cNvSpPr>
            <a:spLocks noGrp="1" noChangeArrowheads="1"/>
          </p:cNvSpPr>
          <p:nvPr>
            <p:ph idx="1"/>
          </p:nvPr>
        </p:nvSpPr>
        <p:spPr>
          <a:xfrm>
            <a:off x="467544" y="1844824"/>
            <a:ext cx="8064896" cy="4525963"/>
          </a:xfrm>
        </p:spPr>
        <p:txBody>
          <a:bodyPr>
            <a:normAutofit lnSpcReduction="10000"/>
          </a:bodyPr>
          <a:lstStyle/>
          <a:p>
            <a:pPr marL="0" indent="0">
              <a:buNone/>
            </a:pPr>
            <a:r>
              <a:rPr lang="zh-CN" altLang="en-US" sz="2800" dirty="0" smtClean="0"/>
              <a:t>    通常讲的外部设备（</a:t>
            </a:r>
            <a:r>
              <a:rPr lang="zh-CN" altLang="en-US" sz="2800" dirty="0"/>
              <a:t>外设），包括输入设备和输出设备，</a:t>
            </a:r>
            <a:endParaRPr lang="en-US" altLang="zh-CN" sz="2800" dirty="0" smtClean="0"/>
          </a:p>
          <a:p>
            <a:r>
              <a:rPr lang="zh-CN" altLang="en-US" sz="2800" dirty="0" smtClean="0"/>
              <a:t>输入设备</a:t>
            </a:r>
          </a:p>
          <a:p>
            <a:pPr marL="0" indent="36513">
              <a:buNone/>
            </a:pPr>
            <a:r>
              <a:rPr lang="zh-CN" altLang="en-US" sz="2800" dirty="0" smtClean="0"/>
              <a:t>    是人们向计算机系统发出操作命令、输入操作数据的装置。</a:t>
            </a:r>
            <a:endParaRPr lang="en-US" altLang="zh-CN" sz="2800" dirty="0" smtClean="0"/>
          </a:p>
          <a:p>
            <a:pPr lvl="1"/>
            <a:r>
              <a:rPr lang="zh-CN" altLang="en-US" sz="2400" dirty="0" smtClean="0"/>
              <a:t>键盘</a:t>
            </a:r>
            <a:endParaRPr lang="en-US" altLang="zh-CN" sz="2400" dirty="0" smtClean="0"/>
          </a:p>
          <a:p>
            <a:pPr marL="722313" lvl="1" indent="-7938">
              <a:buNone/>
            </a:pPr>
            <a:r>
              <a:rPr lang="en-US" altLang="zh-CN" sz="2400" dirty="0" smtClean="0"/>
              <a:t>101</a:t>
            </a:r>
            <a:r>
              <a:rPr lang="zh-CN" altLang="en-US" sz="2400" dirty="0" smtClean="0"/>
              <a:t>键、</a:t>
            </a:r>
            <a:r>
              <a:rPr lang="en-US" altLang="zh-CN" sz="2400" dirty="0" smtClean="0"/>
              <a:t>104</a:t>
            </a:r>
            <a:r>
              <a:rPr lang="zh-CN" altLang="en-US" sz="2400" dirty="0" smtClean="0"/>
              <a:t>键。</a:t>
            </a:r>
            <a:endParaRPr lang="en-US" altLang="zh-CN" sz="2400" dirty="0" smtClean="0"/>
          </a:p>
          <a:p>
            <a:pPr lvl="1"/>
            <a:r>
              <a:rPr lang="zh-CN" altLang="en-US" sz="2400" dirty="0" smtClean="0"/>
              <a:t>鼠标</a:t>
            </a:r>
            <a:endParaRPr lang="en-US" altLang="zh-CN" sz="2400" dirty="0" smtClean="0"/>
          </a:p>
          <a:p>
            <a:pPr marL="722313" lvl="1" indent="-7938">
              <a:buNone/>
            </a:pPr>
            <a:r>
              <a:rPr lang="zh-CN" altLang="en-US" sz="2400" dirty="0" smtClean="0"/>
              <a:t>移动鼠标指针并按下鼠标键，它在显示器上的位置数据就会被捕捉到计算机中，并根据位置信息对按键动作进行响应。</a:t>
            </a:r>
          </a:p>
        </p:txBody>
      </p:sp>
      <p:sp>
        <p:nvSpPr>
          <p:cNvPr id="5" name="灯片编号占位符 4"/>
          <p:cNvSpPr>
            <a:spLocks noGrp="1"/>
          </p:cNvSpPr>
          <p:nvPr>
            <p:ph type="sldNum" sz="quarter" idx="4294967295"/>
          </p:nvPr>
        </p:nvSpPr>
        <p:spPr>
          <a:xfrm>
            <a:off x="7924800" y="6356350"/>
            <a:ext cx="762000" cy="365125"/>
          </a:xfrm>
        </p:spPr>
        <p:txBody>
          <a:bodyPr/>
          <a:lstStyle/>
          <a:p>
            <a:fld id="{0C913308-F349-4B6D-A68A-DD1791B4A57B}" type="slidenum">
              <a:rPr lang="zh-CN" altLang="en-US">
                <a:solidFill>
                  <a:srgbClr val="04617B">
                    <a:shade val="90000"/>
                  </a:srgbClr>
                </a:solidFill>
              </a:rPr>
              <a:pPr/>
              <a:t>35</a:t>
            </a:fld>
            <a:endParaRPr lang="zh-CN" altLang="en-US">
              <a:solidFill>
                <a:srgbClr val="04617B">
                  <a:shade val="90000"/>
                </a:srgbClr>
              </a:solidFill>
            </a:endParaRPr>
          </a:p>
        </p:txBody>
      </p:sp>
    </p:spTree>
    <p:extLst>
      <p:ext uri="{BB962C8B-B14F-4D97-AF65-F5344CB8AC3E}">
        <p14:creationId xmlns:p14="http://schemas.microsoft.com/office/powerpoint/2010/main" val="4060366159"/>
      </p:ext>
    </p:extLst>
  </p:cSld>
  <p:clrMapOvr>
    <a:masterClrMapping/>
  </p:clrMapOvr>
  <p:transition spd="slow">
    <p:wheel spokes="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ChangeArrowheads="1"/>
          </p:cNvSpPr>
          <p:nvPr>
            <p:ph idx="1"/>
          </p:nvPr>
        </p:nvSpPr>
        <p:spPr>
          <a:xfrm>
            <a:off x="323528" y="1196752"/>
            <a:ext cx="8496944" cy="4968552"/>
          </a:xfrm>
        </p:spPr>
        <p:txBody>
          <a:bodyPr>
            <a:normAutofit lnSpcReduction="10000"/>
          </a:bodyPr>
          <a:lstStyle/>
          <a:p>
            <a:r>
              <a:rPr lang="zh-CN" altLang="en-US" sz="2800" dirty="0" smtClean="0"/>
              <a:t>输出设备</a:t>
            </a:r>
          </a:p>
          <a:p>
            <a:pPr marL="0" indent="36513">
              <a:buNone/>
            </a:pPr>
            <a:r>
              <a:rPr lang="zh-CN" altLang="en-US" sz="2800" dirty="0" smtClean="0"/>
              <a:t>    把计算机处理的结果，以数字、字符、图像、声音等形式表示出来。</a:t>
            </a:r>
            <a:endParaRPr lang="en-US" altLang="zh-CN" sz="2800" dirty="0" smtClean="0"/>
          </a:p>
          <a:p>
            <a:pPr marL="714375" lvl="1" indent="-265113"/>
            <a:r>
              <a:rPr lang="zh-CN" altLang="en-US" sz="2400" dirty="0" smtClean="0"/>
              <a:t>显示器</a:t>
            </a:r>
            <a:endParaRPr lang="en-US" altLang="zh-CN" sz="2400" dirty="0" smtClean="0"/>
          </a:p>
          <a:p>
            <a:pPr marL="997839" lvl="2" indent="-265113"/>
            <a:r>
              <a:rPr lang="zh-CN" altLang="en-US" sz="2200" dirty="0" smtClean="0"/>
              <a:t>主要技术指标：分辨率（越高，显示质量越好）</a:t>
            </a:r>
            <a:endParaRPr lang="en-US" altLang="zh-CN" sz="2200" dirty="0" smtClean="0"/>
          </a:p>
          <a:p>
            <a:pPr marL="997839" lvl="2" indent="-265113"/>
            <a:r>
              <a:rPr lang="zh-CN" altLang="en-US" sz="2200" dirty="0" smtClean="0"/>
              <a:t>分类：</a:t>
            </a:r>
            <a:r>
              <a:rPr lang="en-US" altLang="zh-CN" sz="2200" dirty="0" smtClean="0"/>
              <a:t>CRT</a:t>
            </a:r>
            <a:r>
              <a:rPr lang="zh-CN" altLang="en-US" sz="2200" dirty="0" smtClean="0"/>
              <a:t>显示器和液晶（</a:t>
            </a:r>
            <a:r>
              <a:rPr lang="en-US" altLang="zh-CN" sz="2200" dirty="0" smtClean="0"/>
              <a:t>LCD</a:t>
            </a:r>
            <a:r>
              <a:rPr lang="zh-CN" altLang="en-US" sz="2200" dirty="0" smtClean="0"/>
              <a:t>）显示器两类</a:t>
            </a:r>
            <a:endParaRPr lang="en-US" altLang="zh-CN" sz="2200" dirty="0" smtClean="0"/>
          </a:p>
          <a:p>
            <a:pPr lvl="1"/>
            <a:r>
              <a:rPr lang="zh-CN" altLang="en-US" sz="2400" dirty="0" smtClean="0"/>
              <a:t>打印机</a:t>
            </a:r>
            <a:endParaRPr lang="en-US" altLang="zh-CN" sz="2400" dirty="0" smtClean="0"/>
          </a:p>
          <a:p>
            <a:pPr lvl="2"/>
            <a:r>
              <a:rPr lang="zh-CN" altLang="en-US" sz="2200" dirty="0" smtClean="0"/>
              <a:t>主要技术指标：点密度</a:t>
            </a:r>
            <a:r>
              <a:rPr lang="en-US" altLang="zh-CN" sz="2200" dirty="0" smtClean="0"/>
              <a:t>DPI</a:t>
            </a:r>
            <a:r>
              <a:rPr lang="zh-CN" altLang="en-US" sz="2200" dirty="0" smtClean="0"/>
              <a:t>（每英寸点数，越高，打印质量越好）</a:t>
            </a:r>
            <a:endParaRPr lang="en-US" altLang="zh-CN" sz="2400" dirty="0" smtClean="0"/>
          </a:p>
          <a:p>
            <a:pPr marL="732727" lvl="2" indent="0"/>
            <a:r>
              <a:rPr lang="zh-CN" altLang="en-US" sz="2200" dirty="0" smtClean="0"/>
              <a:t> 针式打印机（除专用票据打印机，基本淘汰）</a:t>
            </a:r>
            <a:endParaRPr lang="en-US" altLang="zh-CN" sz="2200" dirty="0" smtClean="0"/>
          </a:p>
          <a:p>
            <a:pPr marL="732727" lvl="2" indent="0"/>
            <a:r>
              <a:rPr lang="zh-CN" altLang="en-US" sz="2200" dirty="0" smtClean="0"/>
              <a:t> 喷墨打印机（墨盒喷墨打印）</a:t>
            </a:r>
            <a:endParaRPr lang="en-US" altLang="zh-CN" sz="2200" dirty="0" smtClean="0"/>
          </a:p>
          <a:p>
            <a:pPr marL="732727" lvl="2" indent="0"/>
            <a:r>
              <a:rPr lang="zh-CN" altLang="en-US" sz="2200" dirty="0" smtClean="0"/>
              <a:t> 激光打印机（硒鼓成像）</a:t>
            </a:r>
            <a:endParaRPr lang="en-US" altLang="zh-CN" sz="2200" dirty="0" smtClean="0"/>
          </a:p>
        </p:txBody>
      </p:sp>
      <p:sp>
        <p:nvSpPr>
          <p:cNvPr id="5" name="灯片编号占位符 4"/>
          <p:cNvSpPr>
            <a:spLocks noGrp="1"/>
          </p:cNvSpPr>
          <p:nvPr>
            <p:ph type="sldNum" sz="quarter" idx="4294967295"/>
          </p:nvPr>
        </p:nvSpPr>
        <p:spPr>
          <a:xfrm>
            <a:off x="7924800" y="6356350"/>
            <a:ext cx="762000" cy="365125"/>
          </a:xfrm>
        </p:spPr>
        <p:txBody>
          <a:bodyPr/>
          <a:lstStyle/>
          <a:p>
            <a:fld id="{0C913308-F349-4B6D-A68A-DD1791B4A57B}" type="slidenum">
              <a:rPr lang="zh-CN" altLang="en-US">
                <a:solidFill>
                  <a:srgbClr val="04617B">
                    <a:shade val="90000"/>
                  </a:srgbClr>
                </a:solidFill>
              </a:rPr>
              <a:pPr/>
              <a:t>36</a:t>
            </a:fld>
            <a:endParaRPr lang="zh-CN" altLang="en-US">
              <a:solidFill>
                <a:srgbClr val="04617B">
                  <a:shade val="90000"/>
                </a:srgbClr>
              </a:solidFill>
            </a:endParaRPr>
          </a:p>
        </p:txBody>
      </p:sp>
    </p:spTree>
    <p:extLst>
      <p:ext uri="{BB962C8B-B14F-4D97-AF65-F5344CB8AC3E}">
        <p14:creationId xmlns:p14="http://schemas.microsoft.com/office/powerpoint/2010/main" val="68291306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8771">
                                            <p:txEl>
                                              <p:pRg st="2" end="2"/>
                                            </p:txEl>
                                          </p:spTgt>
                                        </p:tgtEl>
                                        <p:attrNameLst>
                                          <p:attrName>style.visibility</p:attrName>
                                        </p:attrNameLst>
                                      </p:cBhvr>
                                      <p:to>
                                        <p:strVal val="visible"/>
                                      </p:to>
                                    </p:set>
                                    <p:anim calcmode="lin" valueType="num">
                                      <p:cBhvr additive="base">
                                        <p:cTn id="7" dur="500" fill="hold"/>
                                        <p:tgtEl>
                                          <p:spTgt spid="28877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8771">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8771">
                                            <p:txEl>
                                              <p:pRg st="3" end="3"/>
                                            </p:txEl>
                                          </p:spTgt>
                                        </p:tgtEl>
                                        <p:attrNameLst>
                                          <p:attrName>style.visibility</p:attrName>
                                        </p:attrNameLst>
                                      </p:cBhvr>
                                      <p:to>
                                        <p:strVal val="visible"/>
                                      </p:to>
                                    </p:set>
                                    <p:anim calcmode="lin" valueType="num">
                                      <p:cBhvr additive="base">
                                        <p:cTn id="11" dur="500" fill="hold"/>
                                        <p:tgtEl>
                                          <p:spTgt spid="288771">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8771">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8771">
                                            <p:txEl>
                                              <p:pRg st="4" end="4"/>
                                            </p:txEl>
                                          </p:spTgt>
                                        </p:tgtEl>
                                        <p:attrNameLst>
                                          <p:attrName>style.visibility</p:attrName>
                                        </p:attrNameLst>
                                      </p:cBhvr>
                                      <p:to>
                                        <p:strVal val="visible"/>
                                      </p:to>
                                    </p:set>
                                    <p:anim calcmode="lin" valueType="num">
                                      <p:cBhvr additive="base">
                                        <p:cTn id="15" dur="500" fill="hold"/>
                                        <p:tgtEl>
                                          <p:spTgt spid="288771">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887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88771">
                                            <p:txEl>
                                              <p:pRg st="5" end="5"/>
                                            </p:txEl>
                                          </p:spTgt>
                                        </p:tgtEl>
                                        <p:attrNameLst>
                                          <p:attrName>style.visibility</p:attrName>
                                        </p:attrNameLst>
                                      </p:cBhvr>
                                      <p:to>
                                        <p:strVal val="visible"/>
                                      </p:to>
                                    </p:set>
                                    <p:anim calcmode="lin" valueType="num">
                                      <p:cBhvr additive="base">
                                        <p:cTn id="21" dur="500" fill="hold"/>
                                        <p:tgtEl>
                                          <p:spTgt spid="288771">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88771">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88771">
                                            <p:txEl>
                                              <p:pRg st="6" end="6"/>
                                            </p:txEl>
                                          </p:spTgt>
                                        </p:tgtEl>
                                        <p:attrNameLst>
                                          <p:attrName>style.visibility</p:attrName>
                                        </p:attrNameLst>
                                      </p:cBhvr>
                                      <p:to>
                                        <p:strVal val="visible"/>
                                      </p:to>
                                    </p:set>
                                    <p:anim calcmode="lin" valueType="num">
                                      <p:cBhvr additive="base">
                                        <p:cTn id="25" dur="500" fill="hold"/>
                                        <p:tgtEl>
                                          <p:spTgt spid="288771">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8771">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88771">
                                            <p:txEl>
                                              <p:pRg st="7" end="7"/>
                                            </p:txEl>
                                          </p:spTgt>
                                        </p:tgtEl>
                                        <p:attrNameLst>
                                          <p:attrName>style.visibility</p:attrName>
                                        </p:attrNameLst>
                                      </p:cBhvr>
                                      <p:to>
                                        <p:strVal val="visible"/>
                                      </p:to>
                                    </p:set>
                                    <p:anim calcmode="lin" valueType="num">
                                      <p:cBhvr additive="base">
                                        <p:cTn id="29" dur="500" fill="hold"/>
                                        <p:tgtEl>
                                          <p:spTgt spid="288771">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8771">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88771">
                                            <p:txEl>
                                              <p:pRg st="8" end="8"/>
                                            </p:txEl>
                                          </p:spTgt>
                                        </p:tgtEl>
                                        <p:attrNameLst>
                                          <p:attrName>style.visibility</p:attrName>
                                        </p:attrNameLst>
                                      </p:cBhvr>
                                      <p:to>
                                        <p:strVal val="visible"/>
                                      </p:to>
                                    </p:set>
                                    <p:anim calcmode="lin" valueType="num">
                                      <p:cBhvr additive="base">
                                        <p:cTn id="33" dur="500" fill="hold"/>
                                        <p:tgtEl>
                                          <p:spTgt spid="288771">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88771">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8771">
                                            <p:txEl>
                                              <p:pRg st="9" end="9"/>
                                            </p:txEl>
                                          </p:spTgt>
                                        </p:tgtEl>
                                        <p:attrNameLst>
                                          <p:attrName>style.visibility</p:attrName>
                                        </p:attrNameLst>
                                      </p:cBhvr>
                                      <p:to>
                                        <p:strVal val="visible"/>
                                      </p:to>
                                    </p:set>
                                    <p:anim calcmode="lin" valueType="num">
                                      <p:cBhvr additive="base">
                                        <p:cTn id="37" dur="500" fill="hold"/>
                                        <p:tgtEl>
                                          <p:spTgt spid="288771">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8877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ChangeArrowheads="1"/>
          </p:cNvSpPr>
          <p:nvPr>
            <p:ph idx="1"/>
          </p:nvPr>
        </p:nvSpPr>
        <p:spPr>
          <a:xfrm>
            <a:off x="324668" y="1196752"/>
            <a:ext cx="8208912" cy="4176464"/>
          </a:xfrm>
        </p:spPr>
        <p:txBody>
          <a:bodyPr>
            <a:normAutofit/>
          </a:bodyPr>
          <a:lstStyle/>
          <a:p>
            <a:r>
              <a:rPr lang="zh-CN" altLang="en-US" sz="2800" dirty="0" smtClean="0"/>
              <a:t>其他输入</a:t>
            </a:r>
            <a:r>
              <a:rPr lang="en-US" altLang="zh-CN" sz="2800" dirty="0" smtClean="0"/>
              <a:t>/</a:t>
            </a:r>
            <a:r>
              <a:rPr lang="zh-CN" altLang="en-US" sz="2800" dirty="0" smtClean="0"/>
              <a:t>输出设备</a:t>
            </a:r>
            <a:endParaRPr lang="en-US" altLang="zh-CN" sz="2800" dirty="0" smtClean="0"/>
          </a:p>
          <a:p>
            <a:pPr lvl="1"/>
            <a:r>
              <a:rPr lang="zh-CN" altLang="en-US" sz="2200" dirty="0" smtClean="0"/>
              <a:t>数码相机、数码摄像机、摄像头、语音话筒、游戏操作杆</a:t>
            </a:r>
            <a:endParaRPr lang="en-US" altLang="zh-CN" sz="2200" dirty="0" smtClean="0"/>
          </a:p>
          <a:p>
            <a:pPr lvl="1"/>
            <a:r>
              <a:rPr lang="zh-CN" altLang="en-US" sz="2200" dirty="0" smtClean="0"/>
              <a:t>光电阅读器、</a:t>
            </a:r>
            <a:r>
              <a:rPr lang="en-US" altLang="zh-CN" sz="2200" dirty="0" smtClean="0"/>
              <a:t>POS</a:t>
            </a:r>
            <a:r>
              <a:rPr lang="zh-CN" altLang="en-US" sz="2200" dirty="0" smtClean="0"/>
              <a:t>机、光笔</a:t>
            </a:r>
            <a:endParaRPr lang="en-US" altLang="zh-CN" sz="2200" dirty="0" smtClean="0"/>
          </a:p>
          <a:p>
            <a:pPr lvl="1"/>
            <a:r>
              <a:rPr lang="zh-CN" altLang="en-US" sz="2200" dirty="0" smtClean="0"/>
              <a:t>读卡器</a:t>
            </a:r>
          </a:p>
          <a:p>
            <a:pPr lvl="1"/>
            <a:r>
              <a:rPr lang="zh-CN" altLang="en-US" sz="2200" dirty="0" smtClean="0"/>
              <a:t>扫描仪、传真机</a:t>
            </a:r>
            <a:endParaRPr lang="en-US" altLang="zh-CN" sz="2200" dirty="0" smtClean="0"/>
          </a:p>
          <a:p>
            <a:pPr lvl="1"/>
            <a:r>
              <a:rPr lang="zh-CN" altLang="en-US" sz="2200" dirty="0" smtClean="0"/>
              <a:t>触摸屏</a:t>
            </a:r>
          </a:p>
          <a:p>
            <a:pPr lvl="1"/>
            <a:r>
              <a:rPr lang="zh-CN" altLang="en-US" sz="2200" dirty="0" smtClean="0"/>
              <a:t>专业的音频</a:t>
            </a:r>
            <a:r>
              <a:rPr lang="en-US" altLang="zh-CN" sz="2200" dirty="0" smtClean="0"/>
              <a:t>/</a:t>
            </a:r>
            <a:r>
              <a:rPr lang="zh-CN" altLang="en-US" sz="2200" dirty="0" smtClean="0"/>
              <a:t>视频设备</a:t>
            </a:r>
            <a:endParaRPr lang="en-US" altLang="zh-CN" sz="2200" dirty="0" smtClean="0"/>
          </a:p>
          <a:p>
            <a:pPr lvl="1"/>
            <a:r>
              <a:rPr lang="zh-CN" altLang="en-US" sz="2200" dirty="0" smtClean="0"/>
              <a:t>绘图仪等</a:t>
            </a:r>
            <a:endParaRPr lang="en-US" altLang="zh-CN" sz="2200" dirty="0" smtClean="0"/>
          </a:p>
          <a:p>
            <a:pPr lvl="1"/>
            <a:r>
              <a:rPr lang="zh-CN" altLang="en-US" sz="2200" dirty="0" smtClean="0"/>
              <a:t>数码产品播放器</a:t>
            </a:r>
          </a:p>
        </p:txBody>
      </p:sp>
      <p:sp>
        <p:nvSpPr>
          <p:cNvPr id="5" name="灯片编号占位符 4"/>
          <p:cNvSpPr>
            <a:spLocks noGrp="1"/>
          </p:cNvSpPr>
          <p:nvPr>
            <p:ph type="sldNum" sz="quarter" idx="4294967295"/>
          </p:nvPr>
        </p:nvSpPr>
        <p:spPr>
          <a:xfrm>
            <a:off x="7924800" y="6356350"/>
            <a:ext cx="762000" cy="365125"/>
          </a:xfrm>
        </p:spPr>
        <p:txBody>
          <a:bodyPr/>
          <a:lstStyle/>
          <a:p>
            <a:fld id="{0C913308-F349-4B6D-A68A-DD1791B4A57B}" type="slidenum">
              <a:rPr lang="zh-CN" altLang="en-US">
                <a:solidFill>
                  <a:srgbClr val="04617B">
                    <a:shade val="90000"/>
                  </a:srgbClr>
                </a:solidFill>
              </a:rPr>
              <a:pPr/>
              <a:t>37</a:t>
            </a:fld>
            <a:endParaRPr lang="zh-CN" altLang="en-US">
              <a:solidFill>
                <a:srgbClr val="04617B">
                  <a:shade val="90000"/>
                </a:srgbClr>
              </a:solidFill>
            </a:endParaRPr>
          </a:p>
        </p:txBody>
      </p:sp>
      <p:pic>
        <p:nvPicPr>
          <p:cNvPr id="7" name="Picture 3" descr="largeprt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a:xfrm rot="1260000">
            <a:off x="5143504" y="2428868"/>
            <a:ext cx="3749783" cy="2122487"/>
          </a:xfrm>
          <a:prstGeom prst="rect">
            <a:avLst/>
          </a:prstGeom>
          <a:ln>
            <a:noFill/>
          </a:ln>
          <a:effectLst>
            <a:outerShdw blurRad="190500" algn="tl" rotWithShape="0">
              <a:srgbClr val="000000">
                <a:alpha val="70000"/>
              </a:srgbClr>
            </a:outerShdw>
          </a:effectLst>
        </p:spPr>
      </p:pic>
      <p:pic>
        <p:nvPicPr>
          <p:cNvPr id="8" name="Picture 3" descr="shka0301"/>
          <p:cNvPicPr>
            <a:picLocks noChangeAspect="1" noChangeArrowheads="1"/>
          </p:cNvPicPr>
          <p:nvPr/>
        </p:nvPicPr>
        <p:blipFill>
          <a:blip r:embed="rId3" cstate="print"/>
          <a:srcRect l="67893" r="12219" b="62410"/>
          <a:stretch>
            <a:fillRect/>
          </a:stretch>
        </p:blipFill>
        <p:spPr>
          <a:xfrm>
            <a:off x="4429124" y="3571876"/>
            <a:ext cx="1214446" cy="1500198"/>
          </a:xfrm>
          <a:prstGeom prst="rect">
            <a:avLst/>
          </a:prstGeom>
          <a:noFill/>
          <a:ln/>
        </p:spPr>
      </p:pic>
      <p:pic>
        <p:nvPicPr>
          <p:cNvPr id="9" name="Picture 5" descr="200651613275611977">
            <a:hlinkClick r:id="rId4"/>
          </p:cNvPr>
          <p:cNvPicPr>
            <a:picLocks noChangeAspect="1" noChangeArrowheads="1"/>
          </p:cNvPicPr>
          <p:nvPr/>
        </p:nvPicPr>
        <p:blipFill>
          <a:blip r:embed="rId5" cstate="print"/>
          <a:srcRect/>
          <a:stretch>
            <a:fillRect/>
          </a:stretch>
        </p:blipFill>
        <p:spPr bwMode="auto">
          <a:xfrm>
            <a:off x="5643570" y="4357694"/>
            <a:ext cx="2769187" cy="18002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3734949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ChangeArrowheads="1"/>
          </p:cNvSpPr>
          <p:nvPr>
            <p:ph idx="1"/>
          </p:nvPr>
        </p:nvSpPr>
        <p:spPr>
          <a:xfrm>
            <a:off x="323528" y="980728"/>
            <a:ext cx="8003232" cy="4680520"/>
          </a:xfrm>
        </p:spPr>
        <p:txBody>
          <a:bodyPr>
            <a:normAutofit/>
          </a:bodyPr>
          <a:lstStyle/>
          <a:p>
            <a:r>
              <a:rPr lang="zh-CN" altLang="en-US" sz="2800" dirty="0" smtClean="0"/>
              <a:t>端口</a:t>
            </a:r>
          </a:p>
          <a:p>
            <a:pPr lvl="1"/>
            <a:r>
              <a:rPr lang="zh-CN" altLang="zh-CN" sz="2400" dirty="0" smtClean="0"/>
              <a:t>是</a:t>
            </a:r>
            <a:r>
              <a:rPr lang="zh-CN" altLang="zh-CN" sz="2400" dirty="0"/>
              <a:t>外部设备与主机</a:t>
            </a:r>
            <a:r>
              <a:rPr lang="zh-CN" altLang="zh-CN" sz="2400" dirty="0" smtClean="0"/>
              <a:t>连接器</a:t>
            </a:r>
            <a:r>
              <a:rPr lang="zh-CN" altLang="en-US" sz="2400" dirty="0" smtClean="0"/>
              <a:t>，</a:t>
            </a:r>
            <a:r>
              <a:rPr lang="zh-CN" altLang="en-US" sz="2400" dirty="0"/>
              <a:t>又称</a:t>
            </a:r>
            <a:r>
              <a:rPr lang="zh-CN" altLang="en-US" sz="2400" dirty="0" smtClean="0"/>
              <a:t>接口</a:t>
            </a:r>
            <a:r>
              <a:rPr lang="zh-CN" altLang="zh-CN" sz="2400" dirty="0"/>
              <a:t>（</a:t>
            </a:r>
            <a:r>
              <a:rPr lang="en-US" altLang="zh-CN" sz="2400" dirty="0"/>
              <a:t>Interface</a:t>
            </a:r>
            <a:r>
              <a:rPr lang="zh-CN" altLang="zh-CN" sz="2400" dirty="0" smtClean="0"/>
              <a:t>）</a:t>
            </a:r>
            <a:r>
              <a:rPr lang="zh-CN" altLang="en-US" sz="2400" dirty="0" smtClean="0"/>
              <a:t>，带接口电路，负责在</a:t>
            </a:r>
            <a:r>
              <a:rPr lang="zh-CN" altLang="zh-CN" sz="2400" dirty="0" smtClean="0"/>
              <a:t>慢速</a:t>
            </a:r>
            <a:r>
              <a:rPr lang="zh-CN" altLang="zh-CN" sz="2400" dirty="0"/>
              <a:t>的外设和高速的主机之间建立一个</a:t>
            </a:r>
            <a:r>
              <a:rPr lang="zh-CN" altLang="zh-CN" sz="2400" dirty="0" smtClean="0"/>
              <a:t>缓冲</a:t>
            </a:r>
            <a:endParaRPr lang="en-US" altLang="zh-CN" sz="2400" dirty="0" smtClean="0"/>
          </a:p>
          <a:p>
            <a:pPr lvl="1"/>
            <a:r>
              <a:rPr lang="zh-CN" altLang="zh-CN" sz="2400" dirty="0" smtClean="0"/>
              <a:t>端口</a:t>
            </a:r>
            <a:r>
              <a:rPr lang="zh-CN" altLang="en-US" sz="2400" dirty="0" smtClean="0"/>
              <a:t>（接口）</a:t>
            </a:r>
            <a:r>
              <a:rPr lang="zh-CN" altLang="zh-CN" sz="2400" dirty="0" smtClean="0"/>
              <a:t>是</a:t>
            </a:r>
            <a:r>
              <a:rPr lang="zh-CN" altLang="zh-CN" sz="2400" dirty="0"/>
              <a:t>一种技术，也是一种标准</a:t>
            </a:r>
            <a:r>
              <a:rPr lang="zh-CN" altLang="zh-CN" sz="2400" dirty="0" smtClean="0"/>
              <a:t>：符合</a:t>
            </a:r>
            <a:r>
              <a:rPr lang="zh-CN" altLang="zh-CN" sz="2400" dirty="0"/>
              <a:t>这个标准的设备都可以直接插入端口实现与计算机的连接，这就是即插即用（</a:t>
            </a:r>
            <a:r>
              <a:rPr lang="en-US" altLang="zh-CN" sz="2400" dirty="0"/>
              <a:t>Plug and Play</a:t>
            </a:r>
            <a:r>
              <a:rPr lang="zh-CN" altLang="zh-CN" sz="2400" dirty="0"/>
              <a:t>，</a:t>
            </a:r>
            <a:r>
              <a:rPr lang="en-US" altLang="zh-CN" sz="2400" dirty="0"/>
              <a:t>PnP</a:t>
            </a:r>
            <a:r>
              <a:rPr lang="zh-CN" altLang="zh-CN" sz="2400" dirty="0"/>
              <a:t>）</a:t>
            </a:r>
            <a:r>
              <a:rPr lang="zh-CN" altLang="zh-CN" sz="2400" dirty="0" smtClean="0"/>
              <a:t>。</a:t>
            </a:r>
            <a:endParaRPr lang="en-US" altLang="zh-CN" sz="2400" dirty="0" smtClean="0"/>
          </a:p>
          <a:p>
            <a:pPr lvl="2"/>
            <a:r>
              <a:rPr lang="zh-CN" altLang="en-US" sz="2200" dirty="0" smtClean="0"/>
              <a:t>最常见：</a:t>
            </a:r>
            <a:r>
              <a:rPr lang="en-US" altLang="zh-CN" sz="2200" dirty="0" smtClean="0"/>
              <a:t>USB</a:t>
            </a:r>
            <a:r>
              <a:rPr lang="zh-CN" altLang="en-US" sz="2200" dirty="0" smtClean="0"/>
              <a:t>接口</a:t>
            </a:r>
            <a:endParaRPr lang="en-US" altLang="zh-CN" sz="2200" dirty="0" smtClean="0"/>
          </a:p>
          <a:p>
            <a:pPr lvl="1"/>
            <a:r>
              <a:rPr lang="zh-CN" altLang="en-US" sz="2400" dirty="0" smtClean="0"/>
              <a:t>端口和主机的数据传输模式有两种：并行或串行。</a:t>
            </a:r>
            <a:endParaRPr lang="en-US" altLang="zh-CN" sz="2400" dirty="0" smtClean="0"/>
          </a:p>
          <a:p>
            <a:pPr lvl="2"/>
            <a:r>
              <a:rPr lang="zh-CN" altLang="en-US" sz="2200" dirty="0" smtClean="0">
                <a:solidFill>
                  <a:srgbClr val="0000CC"/>
                </a:solidFill>
              </a:rPr>
              <a:t>并行一次传输</a:t>
            </a:r>
            <a:r>
              <a:rPr lang="en-US" altLang="zh-CN" sz="2200" dirty="0" smtClean="0">
                <a:solidFill>
                  <a:srgbClr val="0000CC"/>
                </a:solidFill>
              </a:rPr>
              <a:t>8</a:t>
            </a:r>
            <a:r>
              <a:rPr lang="zh-CN" altLang="en-US" sz="2200" dirty="0" smtClean="0">
                <a:solidFill>
                  <a:srgbClr val="0000CC"/>
                </a:solidFill>
              </a:rPr>
              <a:t>位数据（字节模式）</a:t>
            </a:r>
            <a:endParaRPr lang="en-US" altLang="zh-CN" sz="2200" dirty="0" smtClean="0">
              <a:solidFill>
                <a:srgbClr val="0000CC"/>
              </a:solidFill>
            </a:endParaRPr>
          </a:p>
          <a:p>
            <a:pPr lvl="2"/>
            <a:r>
              <a:rPr lang="zh-CN" altLang="en-US" sz="2200" dirty="0" smtClean="0">
                <a:solidFill>
                  <a:srgbClr val="0000CC"/>
                </a:solidFill>
              </a:rPr>
              <a:t>串行每次传输</a:t>
            </a:r>
            <a:r>
              <a:rPr lang="en-US" altLang="zh-CN" sz="2200" dirty="0" smtClean="0">
                <a:solidFill>
                  <a:srgbClr val="0000CC"/>
                </a:solidFill>
              </a:rPr>
              <a:t>1</a:t>
            </a:r>
            <a:r>
              <a:rPr lang="zh-CN" altLang="en-US" sz="2200" dirty="0" smtClean="0">
                <a:solidFill>
                  <a:srgbClr val="0000CC"/>
                </a:solidFill>
              </a:rPr>
              <a:t>位数据（也是位模式）。</a:t>
            </a:r>
          </a:p>
        </p:txBody>
      </p:sp>
      <p:sp>
        <p:nvSpPr>
          <p:cNvPr id="5" name="灯片编号占位符 4"/>
          <p:cNvSpPr>
            <a:spLocks noGrp="1"/>
          </p:cNvSpPr>
          <p:nvPr>
            <p:ph type="sldNum" sz="quarter" idx="4294967295"/>
          </p:nvPr>
        </p:nvSpPr>
        <p:spPr>
          <a:xfrm>
            <a:off x="7924800" y="6356350"/>
            <a:ext cx="762000" cy="365125"/>
          </a:xfrm>
        </p:spPr>
        <p:txBody>
          <a:bodyPr/>
          <a:lstStyle/>
          <a:p>
            <a:fld id="{0C913308-F349-4B6D-A68A-DD1791B4A57B}" type="slidenum">
              <a:rPr lang="zh-CN" altLang="en-US">
                <a:solidFill>
                  <a:srgbClr val="04617B">
                    <a:shade val="90000"/>
                  </a:srgbClr>
                </a:solidFill>
              </a:rPr>
              <a:pPr/>
              <a:t>38</a:t>
            </a:fld>
            <a:endParaRPr lang="zh-CN" altLang="en-US">
              <a:solidFill>
                <a:srgbClr val="04617B">
                  <a:shade val="90000"/>
                </a:srgbClr>
              </a:solidFill>
            </a:endParaRPr>
          </a:p>
        </p:txBody>
      </p:sp>
    </p:spTree>
    <p:extLst>
      <p:ext uri="{BB962C8B-B14F-4D97-AF65-F5344CB8AC3E}">
        <p14:creationId xmlns:p14="http://schemas.microsoft.com/office/powerpoint/2010/main" val="3666200428"/>
      </p:ext>
    </p:extLst>
  </p:cSld>
  <p:clrMapOvr>
    <a:masterClrMapping/>
  </p:clrMapOvr>
  <p:transition spd="slow">
    <p:wheel spokes="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ChangeArrowheads="1"/>
          </p:cNvSpPr>
          <p:nvPr>
            <p:ph idx="1"/>
          </p:nvPr>
        </p:nvSpPr>
        <p:spPr>
          <a:xfrm>
            <a:off x="323527" y="548680"/>
            <a:ext cx="8629073" cy="4752528"/>
          </a:xfrm>
        </p:spPr>
        <p:txBody>
          <a:bodyPr>
            <a:normAutofit fontScale="92500"/>
          </a:bodyPr>
          <a:lstStyle/>
          <a:p>
            <a:r>
              <a:rPr lang="en-US" sz="2800" dirty="0" smtClean="0"/>
              <a:t>USB</a:t>
            </a:r>
          </a:p>
          <a:p>
            <a:pPr lvl="1"/>
            <a:r>
              <a:rPr lang="zh-CN" altLang="en-US" sz="2600" dirty="0" smtClean="0"/>
              <a:t>它是一种总线标准，也是一种技术。由</a:t>
            </a:r>
            <a:r>
              <a:rPr lang="en-US" altLang="zh-CN" sz="2600" dirty="0" smtClean="0"/>
              <a:t>Intel</a:t>
            </a:r>
            <a:r>
              <a:rPr lang="zh-CN" altLang="en-US" sz="2600" dirty="0" smtClean="0"/>
              <a:t>公司发起并制定的通用串行总线标准。</a:t>
            </a:r>
            <a:endParaRPr lang="en-US" altLang="zh-CN" sz="2600" dirty="0" smtClean="0"/>
          </a:p>
          <a:p>
            <a:pPr lvl="1"/>
            <a:r>
              <a:rPr lang="en-US" altLang="zh-CN" sz="2600" dirty="0"/>
              <a:t>USB</a:t>
            </a:r>
            <a:r>
              <a:rPr lang="zh-CN" altLang="en-US" sz="2600" dirty="0"/>
              <a:t>使用</a:t>
            </a:r>
            <a:r>
              <a:rPr lang="en-US" altLang="zh-CN" sz="2600" dirty="0"/>
              <a:t>4</a:t>
            </a:r>
            <a:r>
              <a:rPr lang="zh-CN" altLang="en-US" sz="2600" dirty="0"/>
              <a:t>线结构，</a:t>
            </a:r>
            <a:r>
              <a:rPr lang="en-US" altLang="zh-CN" sz="2600" dirty="0"/>
              <a:t>USB</a:t>
            </a:r>
            <a:r>
              <a:rPr lang="zh-CN" altLang="en-US" sz="2600" dirty="0"/>
              <a:t>设备自身无须配备电源</a:t>
            </a:r>
            <a:endParaRPr lang="en-US" altLang="zh-CN" sz="2600" dirty="0"/>
          </a:p>
          <a:p>
            <a:pPr lvl="1"/>
            <a:r>
              <a:rPr lang="en-US" altLang="zh-CN" sz="2600" dirty="0"/>
              <a:t>USB2.0</a:t>
            </a:r>
            <a:r>
              <a:rPr lang="zh-CN" altLang="zh-CN" sz="2600" dirty="0"/>
              <a:t>标准接口分为四种</a:t>
            </a:r>
            <a:r>
              <a:rPr lang="zh-CN" altLang="zh-CN" sz="2600" dirty="0" smtClean="0"/>
              <a:t>类型</a:t>
            </a:r>
            <a:r>
              <a:rPr lang="zh-CN" altLang="en-US" sz="2600" dirty="0" smtClean="0"/>
              <a:t>：</a:t>
            </a:r>
            <a:r>
              <a:rPr lang="en-US" altLang="zh-CN" sz="2600" dirty="0" smtClean="0"/>
              <a:t>A</a:t>
            </a:r>
            <a:r>
              <a:rPr lang="zh-CN" altLang="zh-CN" sz="2600" dirty="0"/>
              <a:t>型、</a:t>
            </a:r>
            <a:r>
              <a:rPr lang="en-US" altLang="zh-CN" sz="2600" dirty="0"/>
              <a:t>B</a:t>
            </a:r>
            <a:r>
              <a:rPr lang="zh-CN" altLang="zh-CN" sz="2600" dirty="0"/>
              <a:t>型、</a:t>
            </a:r>
            <a:r>
              <a:rPr lang="en-US" altLang="zh-CN" sz="2600" dirty="0"/>
              <a:t>Mini</a:t>
            </a:r>
            <a:r>
              <a:rPr lang="zh-CN" altLang="zh-CN" sz="2600" dirty="0"/>
              <a:t>型还有后来补充的</a:t>
            </a:r>
            <a:r>
              <a:rPr lang="en-US" altLang="zh-CN" sz="2600" dirty="0"/>
              <a:t>Micro</a:t>
            </a:r>
            <a:r>
              <a:rPr lang="zh-CN" altLang="zh-CN" sz="2600" dirty="0"/>
              <a:t>型</a:t>
            </a:r>
            <a:r>
              <a:rPr lang="zh-CN" altLang="zh-CN" sz="2600" dirty="0" smtClean="0"/>
              <a:t>接口</a:t>
            </a:r>
            <a:r>
              <a:rPr lang="zh-CN" altLang="en-US" sz="2600" dirty="0" smtClean="0"/>
              <a:t>，</a:t>
            </a:r>
            <a:r>
              <a:rPr lang="zh-CN" altLang="zh-CN" sz="2600" dirty="0" smtClean="0"/>
              <a:t>数据传输速率</a:t>
            </a:r>
            <a:r>
              <a:rPr lang="zh-CN" altLang="en-US" sz="2600" dirty="0" smtClean="0"/>
              <a:t>最大</a:t>
            </a:r>
            <a:r>
              <a:rPr lang="zh-CN" altLang="zh-CN" sz="2600" dirty="0" smtClean="0"/>
              <a:t>为</a:t>
            </a:r>
            <a:r>
              <a:rPr lang="en-US" altLang="zh-CN" sz="2600" dirty="0" smtClean="0"/>
              <a:t>480Mbps</a:t>
            </a:r>
            <a:endParaRPr lang="en-US" altLang="zh-CN" sz="2600" dirty="0"/>
          </a:p>
          <a:p>
            <a:pPr lvl="2"/>
            <a:r>
              <a:rPr lang="en-US" altLang="zh-CN" sz="2400" dirty="0"/>
              <a:t>A</a:t>
            </a:r>
            <a:r>
              <a:rPr lang="zh-CN" altLang="zh-CN" sz="2400" dirty="0" smtClean="0"/>
              <a:t>型接口是</a:t>
            </a:r>
            <a:r>
              <a:rPr lang="zh-CN" altLang="zh-CN" sz="2400" dirty="0"/>
              <a:t>标准的</a:t>
            </a:r>
            <a:r>
              <a:rPr lang="en-US" altLang="zh-CN" sz="2400" dirty="0"/>
              <a:t>USB</a:t>
            </a:r>
            <a:r>
              <a:rPr lang="zh-CN" altLang="zh-CN" sz="2400" dirty="0"/>
              <a:t>接口，通常用于连接计算机，</a:t>
            </a:r>
            <a:r>
              <a:rPr lang="en-US" altLang="zh-CN" sz="2400" dirty="0"/>
              <a:t>B</a:t>
            </a:r>
            <a:r>
              <a:rPr lang="zh-CN" altLang="zh-CN" sz="2400" dirty="0"/>
              <a:t>型接口连接</a:t>
            </a:r>
            <a:r>
              <a:rPr lang="zh-CN" altLang="zh-CN" sz="2400" dirty="0" smtClean="0"/>
              <a:t>外部设备</a:t>
            </a:r>
            <a:r>
              <a:rPr lang="zh-CN" altLang="en-US" sz="2400" dirty="0" smtClean="0"/>
              <a:t>，如打印机等</a:t>
            </a:r>
            <a:endParaRPr lang="en-US" altLang="zh-CN" sz="2400" dirty="0" smtClean="0"/>
          </a:p>
          <a:p>
            <a:pPr lvl="2"/>
            <a:r>
              <a:rPr lang="en-US" altLang="zh-CN" sz="2400" dirty="0"/>
              <a:t>Mini-USB</a:t>
            </a:r>
            <a:r>
              <a:rPr lang="zh-CN" altLang="zh-CN" sz="2400" dirty="0"/>
              <a:t>接口被广泛应用在数码产品上</a:t>
            </a:r>
            <a:r>
              <a:rPr lang="zh-CN" altLang="zh-CN" sz="2400" dirty="0" smtClean="0"/>
              <a:t>，如</a:t>
            </a:r>
            <a:r>
              <a:rPr lang="en-US" altLang="zh-CN" sz="2400" dirty="0"/>
              <a:t>MP3</a:t>
            </a:r>
            <a:r>
              <a:rPr lang="zh-CN" altLang="zh-CN" sz="2400" dirty="0"/>
              <a:t>，数码相机以及移动硬盘</a:t>
            </a:r>
            <a:r>
              <a:rPr lang="zh-CN" altLang="zh-CN" sz="2400" dirty="0" smtClean="0"/>
              <a:t>等等</a:t>
            </a:r>
            <a:endParaRPr lang="en-US" altLang="zh-CN" sz="2400" dirty="0" smtClean="0"/>
          </a:p>
          <a:p>
            <a:pPr lvl="2"/>
            <a:r>
              <a:rPr lang="zh-CN" altLang="en-US" sz="2400" dirty="0"/>
              <a:t>早期</a:t>
            </a:r>
            <a:r>
              <a:rPr lang="zh-CN" altLang="zh-CN" sz="2400" dirty="0" smtClean="0"/>
              <a:t>手机</a:t>
            </a:r>
            <a:r>
              <a:rPr lang="en-US" altLang="zh-CN" sz="2400" dirty="0"/>
              <a:t>(</a:t>
            </a:r>
            <a:r>
              <a:rPr lang="zh-CN" altLang="zh-CN" sz="2400" dirty="0" smtClean="0"/>
              <a:t>除苹果</a:t>
            </a:r>
            <a:r>
              <a:rPr lang="en-US" altLang="zh-CN" sz="2400" dirty="0" smtClean="0"/>
              <a:t>-</a:t>
            </a:r>
            <a:r>
              <a:rPr lang="en-US" altLang="zh-CN" sz="2400" dirty="0"/>
              <a:t> Lightning )</a:t>
            </a:r>
            <a:r>
              <a:rPr lang="zh-CN" altLang="zh-CN" sz="2400" dirty="0" smtClean="0"/>
              <a:t>充电器</a:t>
            </a:r>
            <a:r>
              <a:rPr lang="zh-CN" altLang="zh-CN" sz="2400" dirty="0"/>
              <a:t>接口标准为</a:t>
            </a:r>
            <a:r>
              <a:rPr lang="en-US" altLang="zh-CN" sz="2400" dirty="0"/>
              <a:t>Micro USB</a:t>
            </a:r>
            <a:r>
              <a:rPr lang="zh-CN" altLang="zh-CN" sz="2400" dirty="0" smtClean="0"/>
              <a:t>。</a:t>
            </a:r>
          </a:p>
        </p:txBody>
      </p:sp>
      <p:sp>
        <p:nvSpPr>
          <p:cNvPr id="5" name="灯片编号占位符 4"/>
          <p:cNvSpPr>
            <a:spLocks noGrp="1"/>
          </p:cNvSpPr>
          <p:nvPr>
            <p:ph type="sldNum" sz="quarter" idx="4294967295"/>
          </p:nvPr>
        </p:nvSpPr>
        <p:spPr>
          <a:xfrm>
            <a:off x="7924800" y="6356350"/>
            <a:ext cx="762000" cy="365125"/>
          </a:xfrm>
        </p:spPr>
        <p:txBody>
          <a:bodyPr/>
          <a:lstStyle/>
          <a:p>
            <a:fld id="{0C913308-F349-4B6D-A68A-DD1791B4A57B}" type="slidenum">
              <a:rPr lang="zh-CN" altLang="en-US">
                <a:solidFill>
                  <a:srgbClr val="04617B">
                    <a:shade val="90000"/>
                  </a:srgbClr>
                </a:solidFill>
              </a:rPr>
              <a:pPr/>
              <a:t>39</a:t>
            </a:fld>
            <a:endParaRPr lang="zh-CN" altLang="en-US">
              <a:solidFill>
                <a:srgbClr val="04617B">
                  <a:shade val="90000"/>
                </a:srgbClr>
              </a:solidFill>
            </a:endParaRP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75" y="0"/>
            <a:ext cx="2460625"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6331068" y="4941168"/>
            <a:ext cx="2621533" cy="1488361"/>
          </a:xfrm>
          <a:prstGeom prst="rect">
            <a:avLst/>
          </a:prstGeom>
          <a:noFill/>
        </p:spPr>
      </p:pic>
      <p:sp>
        <p:nvSpPr>
          <p:cNvPr id="3" name="TextBox 2"/>
          <p:cNvSpPr txBox="1"/>
          <p:nvPr/>
        </p:nvSpPr>
        <p:spPr>
          <a:xfrm>
            <a:off x="650509" y="5085184"/>
            <a:ext cx="5688634" cy="1569660"/>
          </a:xfrm>
          <a:prstGeom prst="rect">
            <a:avLst/>
          </a:prstGeom>
          <a:noFill/>
        </p:spPr>
        <p:txBody>
          <a:bodyPr wrap="square" rtlCol="0">
            <a:spAutoFit/>
          </a:bodyPr>
          <a:lstStyle/>
          <a:p>
            <a:pPr marL="342900" indent="-342900">
              <a:buClr>
                <a:srgbClr val="C00000"/>
              </a:buClr>
              <a:buSzPct val="85000"/>
              <a:buFont typeface="Wingdings" panose="05000000000000000000" pitchFamily="2" charset="2"/>
              <a:buChar char="n"/>
            </a:pPr>
            <a:r>
              <a:rPr lang="en-US" altLang="zh-CN" sz="2400" dirty="0">
                <a:solidFill>
                  <a:prstClr val="black"/>
                </a:solidFill>
                <a:latin typeface="楷体" panose="02010609060101010101" pitchFamily="49" charset="-122"/>
                <a:ea typeface="楷体" panose="02010609060101010101" pitchFamily="49" charset="-122"/>
              </a:rPr>
              <a:t>2015</a:t>
            </a:r>
            <a:r>
              <a:rPr lang="zh-CN" altLang="zh-CN" sz="2400" dirty="0">
                <a:solidFill>
                  <a:prstClr val="black"/>
                </a:solidFill>
                <a:latin typeface="楷体" panose="02010609060101010101" pitchFamily="49" charset="-122"/>
                <a:ea typeface="楷体" panose="02010609060101010101" pitchFamily="49" charset="-122"/>
              </a:rPr>
              <a:t>年</a:t>
            </a:r>
            <a:r>
              <a:rPr lang="en-US" altLang="zh-CN" sz="2400" dirty="0" smtClean="0">
                <a:solidFill>
                  <a:prstClr val="black"/>
                </a:solidFill>
                <a:latin typeface="Cambria Math" panose="02040503050406030204" pitchFamily="18" charset="0"/>
                <a:ea typeface="Cambria Math" panose="02040503050406030204" pitchFamily="18" charset="0"/>
                <a:cs typeface="Arial Unicode MS" panose="020B0604020202020204" pitchFamily="34" charset="-122"/>
              </a:rPr>
              <a:t>CES</a:t>
            </a:r>
            <a:r>
              <a:rPr lang="en-US" altLang="zh-CN" sz="2400" dirty="0">
                <a:solidFill>
                  <a:prstClr val="black"/>
                </a:solidFill>
                <a:latin typeface="楷体" panose="02010609060101010101" pitchFamily="49" charset="-122"/>
                <a:ea typeface="楷体" panose="02010609060101010101" pitchFamily="49" charset="-122"/>
              </a:rPr>
              <a:t>(</a:t>
            </a:r>
            <a:r>
              <a:rPr lang="zh-CN" altLang="en-US" sz="2400" dirty="0" smtClean="0">
                <a:solidFill>
                  <a:prstClr val="black"/>
                </a:solidFill>
                <a:latin typeface="楷体" panose="02010609060101010101" pitchFamily="49" charset="-122"/>
                <a:ea typeface="楷体" panose="02010609060101010101" pitchFamily="49" charset="-122"/>
              </a:rPr>
              <a:t>消费</a:t>
            </a:r>
            <a:r>
              <a:rPr lang="zh-CN" altLang="en-US" sz="2400" dirty="0">
                <a:solidFill>
                  <a:prstClr val="black"/>
                </a:solidFill>
                <a:latin typeface="楷体" panose="02010609060101010101" pitchFamily="49" charset="-122"/>
                <a:ea typeface="楷体" panose="02010609060101010101" pitchFamily="49" charset="-122"/>
              </a:rPr>
              <a:t>电子</a:t>
            </a:r>
            <a:r>
              <a:rPr lang="zh-CN" altLang="en-US" sz="2400" dirty="0" smtClean="0">
                <a:solidFill>
                  <a:prstClr val="black"/>
                </a:solidFill>
                <a:latin typeface="楷体" panose="02010609060101010101" pitchFamily="49" charset="-122"/>
                <a:ea typeface="楷体" panose="02010609060101010101" pitchFamily="49" charset="-122"/>
              </a:rPr>
              <a:t>产品</a:t>
            </a:r>
            <a:r>
              <a:rPr lang="en-US" altLang="zh-CN" sz="2400" dirty="0" smtClean="0">
                <a:solidFill>
                  <a:prstClr val="black"/>
                </a:solidFill>
                <a:latin typeface="楷体" panose="02010609060101010101" pitchFamily="49" charset="-122"/>
                <a:ea typeface="楷体" panose="02010609060101010101" pitchFamily="49" charset="-122"/>
              </a:rPr>
              <a:t>)</a:t>
            </a:r>
            <a:r>
              <a:rPr lang="zh-CN" altLang="en-US" sz="2400" dirty="0" smtClean="0">
                <a:solidFill>
                  <a:prstClr val="black"/>
                </a:solidFill>
                <a:latin typeface="楷体" panose="02010609060101010101" pitchFamily="49" charset="-122"/>
                <a:ea typeface="楷体" panose="02010609060101010101" pitchFamily="49" charset="-122"/>
              </a:rPr>
              <a:t>展</a:t>
            </a:r>
            <a:r>
              <a:rPr lang="zh-CN" altLang="zh-CN" sz="2400" dirty="0" smtClean="0">
                <a:solidFill>
                  <a:prstClr val="black"/>
                </a:solidFill>
                <a:latin typeface="楷体" panose="02010609060101010101" pitchFamily="49" charset="-122"/>
                <a:ea typeface="楷体" panose="02010609060101010101" pitchFamily="49" charset="-122"/>
              </a:rPr>
              <a:t>上</a:t>
            </a:r>
            <a:r>
              <a:rPr lang="zh-CN" altLang="zh-CN" sz="2400" dirty="0">
                <a:solidFill>
                  <a:prstClr val="black"/>
                </a:solidFill>
                <a:latin typeface="楷体" panose="02010609060101010101" pitchFamily="49" charset="-122"/>
                <a:ea typeface="楷体" panose="02010609060101010101" pitchFamily="49" charset="-122"/>
              </a:rPr>
              <a:t>，</a:t>
            </a:r>
            <a:r>
              <a:rPr lang="en-US" altLang="zh-CN" sz="2400" dirty="0" smtClean="0">
                <a:solidFill>
                  <a:prstClr val="black"/>
                </a:solidFill>
                <a:latin typeface="Cambria Math" panose="02040503050406030204" pitchFamily="18" charset="0"/>
                <a:ea typeface="Cambria Math" panose="02040503050406030204" pitchFamily="18" charset="0"/>
                <a:cs typeface="Arial Unicode MS" panose="020B0604020202020204" pitchFamily="34" charset="-122"/>
              </a:rPr>
              <a:t>Intel </a:t>
            </a:r>
            <a:r>
              <a:rPr lang="zh-CN" altLang="zh-CN" sz="2400" dirty="0" smtClean="0">
                <a:solidFill>
                  <a:prstClr val="black"/>
                </a:solidFill>
                <a:latin typeface="楷体" panose="02010609060101010101" pitchFamily="49" charset="-122"/>
                <a:ea typeface="楷体" panose="02010609060101010101" pitchFamily="49" charset="-122"/>
              </a:rPr>
              <a:t>联合</a:t>
            </a:r>
            <a:r>
              <a:rPr lang="en-US" altLang="zh-CN" sz="2400" dirty="0">
                <a:solidFill>
                  <a:prstClr val="black"/>
                </a:solidFill>
                <a:latin typeface="Cambria Math" panose="02040503050406030204" pitchFamily="18" charset="0"/>
                <a:ea typeface="Cambria Math" panose="02040503050406030204" pitchFamily="18" charset="0"/>
                <a:cs typeface="Arial Unicode MS" panose="020B0604020202020204" pitchFamily="34" charset="-122"/>
              </a:rPr>
              <a:t>USB</a:t>
            </a:r>
            <a:r>
              <a:rPr lang="zh-CN" altLang="zh-CN" sz="2400" dirty="0">
                <a:solidFill>
                  <a:prstClr val="black"/>
                </a:solidFill>
                <a:latin typeface="楷体" panose="02010609060101010101" pitchFamily="49" charset="-122"/>
                <a:ea typeface="楷体" panose="02010609060101010101" pitchFamily="49" charset="-122"/>
              </a:rPr>
              <a:t>实施者论坛向公众展示了</a:t>
            </a:r>
            <a:r>
              <a:rPr lang="en-US" altLang="zh-CN" sz="2400" dirty="0">
                <a:solidFill>
                  <a:prstClr val="black"/>
                </a:solidFill>
                <a:latin typeface="Cambria Math" panose="02040503050406030204" pitchFamily="18" charset="0"/>
                <a:ea typeface="Cambria Math" panose="02040503050406030204" pitchFamily="18" charset="0"/>
                <a:cs typeface="Arial Unicode MS" panose="020B0604020202020204" pitchFamily="34" charset="-122"/>
              </a:rPr>
              <a:t>USB </a:t>
            </a:r>
            <a:r>
              <a:rPr lang="en-US" altLang="zh-CN" sz="2400" dirty="0" smtClean="0">
                <a:solidFill>
                  <a:prstClr val="black"/>
                </a:solidFill>
                <a:latin typeface="Cambria Math" panose="02040503050406030204" pitchFamily="18" charset="0"/>
                <a:ea typeface="Cambria Math" panose="02040503050406030204" pitchFamily="18" charset="0"/>
                <a:cs typeface="Arial Unicode MS" panose="020B0604020202020204" pitchFamily="34" charset="-122"/>
              </a:rPr>
              <a:t>3.1(</a:t>
            </a:r>
            <a:r>
              <a:rPr lang="zh-CN" altLang="zh-CN" sz="2400" dirty="0">
                <a:solidFill>
                  <a:prstClr val="black"/>
                </a:solidFill>
                <a:latin typeface="楷体" panose="02010609060101010101" pitchFamily="49" charset="-122"/>
                <a:ea typeface="楷体" panose="02010609060101010101" pitchFamily="49" charset="-122"/>
              </a:rPr>
              <a:t>最大传输速率</a:t>
            </a:r>
            <a:r>
              <a:rPr lang="en-US" altLang="zh-CN" sz="2400" dirty="0" smtClean="0">
                <a:solidFill>
                  <a:prstClr val="black"/>
                </a:solidFill>
                <a:latin typeface="楷体" panose="02010609060101010101" pitchFamily="49" charset="-122"/>
                <a:ea typeface="楷体" panose="02010609060101010101" pitchFamily="49" charset="-122"/>
              </a:rPr>
              <a:t>10Gbps)</a:t>
            </a:r>
            <a:r>
              <a:rPr lang="zh-CN" altLang="en-US" sz="2400" dirty="0" smtClean="0">
                <a:solidFill>
                  <a:prstClr val="black"/>
                </a:solidFill>
                <a:latin typeface="Cambria Math" panose="02040503050406030204" pitchFamily="18" charset="0"/>
                <a:ea typeface="Cambria Math" panose="02040503050406030204" pitchFamily="18" charset="0"/>
                <a:cs typeface="Arial Unicode MS" panose="020B0604020202020204" pitchFamily="34" charset="-122"/>
              </a:rPr>
              <a:t>技术</a:t>
            </a:r>
            <a:r>
              <a:rPr lang="en-US" altLang="zh-CN" sz="2400" dirty="0">
                <a:solidFill>
                  <a:prstClr val="black"/>
                </a:solidFill>
                <a:latin typeface="楷体" panose="02010609060101010101" pitchFamily="49" charset="-122"/>
                <a:ea typeface="楷体" panose="02010609060101010101" pitchFamily="49" charset="-122"/>
              </a:rPr>
              <a:t>,</a:t>
            </a:r>
            <a:r>
              <a:rPr lang="zh-CN" altLang="en-US" sz="2400" dirty="0" smtClean="0">
                <a:solidFill>
                  <a:prstClr val="black"/>
                </a:solidFill>
                <a:latin typeface="楷体" panose="02010609060101010101" pitchFamily="49" charset="-122"/>
                <a:ea typeface="楷体" panose="02010609060101010101" pitchFamily="49" charset="-122"/>
              </a:rPr>
              <a:t>其</a:t>
            </a:r>
            <a:r>
              <a:rPr lang="zh-CN" altLang="zh-CN" sz="2400" dirty="0" smtClean="0">
                <a:solidFill>
                  <a:prstClr val="black"/>
                </a:solidFill>
                <a:latin typeface="楷体" panose="02010609060101010101" pitchFamily="49" charset="-122"/>
                <a:ea typeface="楷体" panose="02010609060101010101" pitchFamily="49" charset="-122"/>
              </a:rPr>
              <a:t>接口是</a:t>
            </a:r>
            <a:r>
              <a:rPr lang="en-US" altLang="zh-CN" sz="2400" dirty="0" smtClean="0">
                <a:solidFill>
                  <a:prstClr val="black"/>
                </a:solidFill>
                <a:latin typeface="Cambria Math" panose="02040503050406030204" pitchFamily="18" charset="0"/>
                <a:ea typeface="Cambria Math" panose="02040503050406030204" pitchFamily="18" charset="0"/>
                <a:cs typeface="Arial Unicode MS" panose="020B0604020202020204" pitchFamily="34" charset="-122"/>
              </a:rPr>
              <a:t>USB Type C(</a:t>
            </a:r>
            <a:r>
              <a:rPr lang="zh-CN" altLang="en-US" sz="2400" dirty="0">
                <a:solidFill>
                  <a:prstClr val="black"/>
                </a:solidFill>
                <a:latin typeface="楷体" panose="02010609060101010101" pitchFamily="49" charset="-122"/>
                <a:ea typeface="楷体" panose="02010609060101010101" pitchFamily="49" charset="-122"/>
              </a:rPr>
              <a:t>支持双面插入</a:t>
            </a:r>
            <a:r>
              <a:rPr lang="en-US" altLang="zh-CN" sz="2400" dirty="0">
                <a:solidFill>
                  <a:prstClr val="black"/>
                </a:solidFill>
                <a:latin typeface="楷体" panose="02010609060101010101" pitchFamily="49" charset="-122"/>
                <a:ea typeface="楷体" panose="02010609060101010101" pitchFamily="49" charset="-122"/>
              </a:rPr>
              <a:t>)</a:t>
            </a:r>
            <a:endParaRPr lang="zh-CN" altLang="en-US" sz="2400" dirty="0">
              <a:solidFill>
                <a:prstClr val="black"/>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4697400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850"/>
            <a:ext cx="8147248" cy="779934"/>
          </a:xfrm>
        </p:spPr>
        <p:txBody>
          <a:bodyPr/>
          <a:lstStyle/>
          <a:p>
            <a:r>
              <a:rPr lang="en-US" altLang="zh-CN" dirty="0" smtClean="0"/>
              <a:t>1.1.1 </a:t>
            </a:r>
            <a:r>
              <a:rPr lang="zh-CN" altLang="en-US" dirty="0" smtClean="0"/>
              <a:t>硬件</a:t>
            </a:r>
            <a:endParaRPr lang="zh-CN" altLang="en-US" dirty="0"/>
          </a:p>
        </p:txBody>
      </p:sp>
      <p:sp>
        <p:nvSpPr>
          <p:cNvPr id="3" name="内容占位符 2"/>
          <p:cNvSpPr>
            <a:spLocks noGrp="1"/>
          </p:cNvSpPr>
          <p:nvPr>
            <p:ph idx="1"/>
          </p:nvPr>
        </p:nvSpPr>
        <p:spPr>
          <a:xfrm>
            <a:off x="611560" y="1556792"/>
            <a:ext cx="7772400" cy="1800200"/>
          </a:xfrm>
        </p:spPr>
        <p:txBody>
          <a:bodyPr>
            <a:normAutofit/>
          </a:bodyPr>
          <a:lstStyle/>
          <a:p>
            <a:r>
              <a:rPr lang="zh-CN" altLang="en-US" dirty="0" smtClean="0"/>
              <a:t>按计算机的规模及销售价进行划分</a:t>
            </a:r>
            <a:endParaRPr lang="en-US" altLang="zh-CN" dirty="0" smtClean="0"/>
          </a:p>
          <a:p>
            <a:pPr lvl="1"/>
            <a:r>
              <a:rPr lang="zh-CN" altLang="en-US" dirty="0" smtClean="0"/>
              <a:t>超级计算机（巨型计算机，千万</a:t>
            </a:r>
            <a:r>
              <a:rPr lang="en-US" altLang="zh-CN" dirty="0" smtClean="0"/>
              <a:t>USD</a:t>
            </a:r>
            <a:r>
              <a:rPr lang="zh-CN" altLang="en-US" dirty="0" smtClean="0"/>
              <a:t>）：</a:t>
            </a:r>
          </a:p>
          <a:p>
            <a:pPr lvl="2"/>
            <a:r>
              <a:rPr lang="zh-CN" altLang="zh-CN" dirty="0" smtClean="0">
                <a:latin typeface="楷体" panose="02010609060101010101" pitchFamily="49" charset="-122"/>
              </a:rPr>
              <a:t>通常用于极为复杂的、海量的数据处理领域，例如地震模拟、核武器试验、气象分析、生物信息处理等。</a:t>
            </a:r>
            <a:endParaRPr lang="zh-CN" altLang="en-US" dirty="0" smtClean="0">
              <a:latin typeface="楷体" panose="02010609060101010101" pitchFamily="49" charset="-122"/>
            </a:endParaRPr>
          </a:p>
          <a:p>
            <a:pPr lvl="2"/>
            <a:endParaRPr lang="zh-CN" altLang="en-US" dirty="0">
              <a:latin typeface="宋体" pitchFamily="2"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a:t>
            </a:fld>
            <a:endParaRPr lang="zh-CN" alt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t="15907" r="2901" b="15573"/>
          <a:stretch>
            <a:fillRect/>
          </a:stretch>
        </p:blipFill>
        <p:spPr bwMode="auto">
          <a:xfrm>
            <a:off x="539552" y="3429000"/>
            <a:ext cx="4657850" cy="30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
          <p:cNvSpPr txBox="1">
            <a:spLocks noChangeArrowheads="1"/>
          </p:cNvSpPr>
          <p:nvPr/>
        </p:nvSpPr>
        <p:spPr bwMode="auto">
          <a:xfrm>
            <a:off x="5500688" y="3356992"/>
            <a:ext cx="3357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itchFamily="18" charset="0"/>
                <a:ea typeface="宋体" pitchFamily="2" charset="-122"/>
              </a:defRPr>
            </a:lvl1pPr>
            <a:lvl2pPr marL="742950" indent="-285750">
              <a:defRPr>
                <a:solidFill>
                  <a:schemeClr val="tx1"/>
                </a:solidFill>
                <a:latin typeface="Constantia" pitchFamily="18" charset="0"/>
                <a:ea typeface="宋体" pitchFamily="2" charset="-122"/>
              </a:defRPr>
            </a:lvl2pPr>
            <a:lvl3pPr marL="1143000" indent="-228600">
              <a:defRPr>
                <a:solidFill>
                  <a:schemeClr val="tx1"/>
                </a:solidFill>
                <a:latin typeface="Constantia" pitchFamily="18" charset="0"/>
                <a:ea typeface="宋体" pitchFamily="2" charset="-122"/>
              </a:defRPr>
            </a:lvl3pPr>
            <a:lvl4pPr marL="1600200" indent="-228600">
              <a:defRPr>
                <a:solidFill>
                  <a:schemeClr val="tx1"/>
                </a:solidFill>
                <a:latin typeface="Constantia" pitchFamily="18" charset="0"/>
                <a:ea typeface="宋体" pitchFamily="2" charset="-122"/>
              </a:defRPr>
            </a:lvl4pPr>
            <a:lvl5pPr marL="2057400" indent="-228600">
              <a:defRPr>
                <a:solidFill>
                  <a:schemeClr val="tx1"/>
                </a:solidFill>
                <a:latin typeface="Constantia" pitchFamily="18" charset="0"/>
                <a:ea typeface="宋体" pitchFamily="2" charset="-122"/>
              </a:defRPr>
            </a:lvl5pPr>
            <a:lvl6pPr marL="2514600" indent="-228600" fontAlgn="base">
              <a:spcBef>
                <a:spcPct val="0"/>
              </a:spcBef>
              <a:spcAft>
                <a:spcPct val="0"/>
              </a:spcAft>
              <a:defRPr>
                <a:solidFill>
                  <a:schemeClr val="tx1"/>
                </a:solidFill>
                <a:latin typeface="Constantia" pitchFamily="18" charset="0"/>
                <a:ea typeface="宋体" pitchFamily="2" charset="-122"/>
              </a:defRPr>
            </a:lvl6pPr>
            <a:lvl7pPr marL="2971800" indent="-228600" fontAlgn="base">
              <a:spcBef>
                <a:spcPct val="0"/>
              </a:spcBef>
              <a:spcAft>
                <a:spcPct val="0"/>
              </a:spcAft>
              <a:defRPr>
                <a:solidFill>
                  <a:schemeClr val="tx1"/>
                </a:solidFill>
                <a:latin typeface="Constantia" pitchFamily="18" charset="0"/>
                <a:ea typeface="宋体" pitchFamily="2" charset="-122"/>
              </a:defRPr>
            </a:lvl7pPr>
            <a:lvl8pPr marL="3429000" indent="-228600" fontAlgn="base">
              <a:spcBef>
                <a:spcPct val="0"/>
              </a:spcBef>
              <a:spcAft>
                <a:spcPct val="0"/>
              </a:spcAft>
              <a:defRPr>
                <a:solidFill>
                  <a:schemeClr val="tx1"/>
                </a:solidFill>
                <a:latin typeface="Constantia" pitchFamily="18" charset="0"/>
                <a:ea typeface="宋体" pitchFamily="2" charset="-122"/>
              </a:defRPr>
            </a:lvl8pPr>
            <a:lvl9pPr marL="3886200" indent="-228600" fontAlgn="base">
              <a:spcBef>
                <a:spcPct val="0"/>
              </a:spcBef>
              <a:spcAft>
                <a:spcPct val="0"/>
              </a:spcAft>
              <a:defRPr>
                <a:solidFill>
                  <a:schemeClr val="tx1"/>
                </a:solidFill>
                <a:latin typeface="Constantia" pitchFamily="18" charset="0"/>
                <a:ea typeface="宋体" pitchFamily="2" charset="-122"/>
              </a:defRPr>
            </a:lvl9pPr>
          </a:lstStyle>
          <a:p>
            <a:r>
              <a:rPr lang="en-US" altLang="zh-CN" sz="2000" b="1" dirty="0" smtClean="0">
                <a:latin typeface="楷体" panose="02010609060101010101" pitchFamily="49" charset="-122"/>
                <a:ea typeface="楷体" panose="02010609060101010101" pitchFamily="49" charset="-122"/>
              </a:rPr>
              <a:t>2018</a:t>
            </a:r>
            <a:r>
              <a:rPr lang="zh-CN" altLang="en-US" sz="2000" b="1" dirty="0" smtClean="0">
                <a:latin typeface="楷体" panose="02010609060101010101" pitchFamily="49" charset="-122"/>
                <a:ea typeface="楷体" panose="02010609060101010101" pitchFamily="49" charset="-122"/>
              </a:rPr>
              <a:t>年</a:t>
            </a:r>
            <a:r>
              <a:rPr lang="zh-CN" altLang="en-US" sz="2000" b="1" dirty="0">
                <a:latin typeface="楷体" panose="02010609060101010101" pitchFamily="49" charset="-122"/>
                <a:ea typeface="楷体" panose="02010609060101010101" pitchFamily="49" charset="-122"/>
              </a:rPr>
              <a:t>最新超级计算机</a:t>
            </a:r>
            <a:r>
              <a:rPr lang="zh-CN" altLang="en-US" sz="2000" b="1" dirty="0" smtClean="0">
                <a:latin typeface="楷体" panose="02010609060101010101" pitchFamily="49" charset="-122"/>
                <a:ea typeface="楷体" panose="02010609060101010101" pitchFamily="49" charset="-122"/>
              </a:rPr>
              <a:t>排名</a:t>
            </a:r>
            <a:endParaRPr lang="zh-CN" altLang="en-US" sz="2000" b="1" dirty="0">
              <a:latin typeface="楷体" panose="02010609060101010101" pitchFamily="49" charset="-122"/>
              <a:ea typeface="楷体" panose="02010609060101010101" pitchFamily="49" charset="-122"/>
            </a:endParaRPr>
          </a:p>
        </p:txBody>
      </p:sp>
      <p:sp>
        <p:nvSpPr>
          <p:cNvPr id="8" name="TextBox 7"/>
          <p:cNvSpPr txBox="1"/>
          <p:nvPr/>
        </p:nvSpPr>
        <p:spPr>
          <a:xfrm>
            <a:off x="5686425" y="5800431"/>
            <a:ext cx="3278063" cy="923330"/>
          </a:xfrm>
          <a:prstGeom prst="rect">
            <a:avLst/>
          </a:prstGeom>
          <a:noFill/>
        </p:spPr>
        <p:txBody>
          <a:bodyPr wrap="square" rtlCol="0">
            <a:spAutoFit/>
          </a:bodyPr>
          <a:lstStyle/>
          <a:p>
            <a:r>
              <a:rPr lang="zh-CN" altLang="en-US" dirty="0">
                <a:solidFill>
                  <a:srgbClr val="0000FF"/>
                </a:solidFill>
                <a:latin typeface="楷体" panose="02010609060101010101" pitchFamily="49" charset="-122"/>
                <a:ea typeface="楷体" panose="02010609060101010101" pitchFamily="49" charset="-122"/>
              </a:rPr>
              <a:t>安装了</a:t>
            </a:r>
            <a:r>
              <a:rPr lang="en-US" altLang="zh-CN" dirty="0">
                <a:solidFill>
                  <a:srgbClr val="0000FF"/>
                </a:solidFill>
                <a:latin typeface="楷体" panose="02010609060101010101" pitchFamily="49" charset="-122"/>
                <a:ea typeface="楷体" panose="02010609060101010101" pitchFamily="49" charset="-122"/>
              </a:rPr>
              <a:t>40960</a:t>
            </a:r>
            <a:r>
              <a:rPr lang="zh-CN" altLang="en-US" dirty="0">
                <a:solidFill>
                  <a:srgbClr val="0000FF"/>
                </a:solidFill>
                <a:latin typeface="楷体" panose="02010609060101010101" pitchFamily="49" charset="-122"/>
                <a:ea typeface="楷体" panose="02010609060101010101" pitchFamily="49" charset="-122"/>
              </a:rPr>
              <a:t>个中国自主研发的“申威</a:t>
            </a:r>
            <a:r>
              <a:rPr lang="en-US" altLang="zh-CN" dirty="0">
                <a:solidFill>
                  <a:srgbClr val="0000FF"/>
                </a:solidFill>
                <a:latin typeface="楷体" panose="02010609060101010101" pitchFamily="49" charset="-122"/>
                <a:ea typeface="楷体" panose="02010609060101010101" pitchFamily="49" charset="-122"/>
              </a:rPr>
              <a:t>26010”</a:t>
            </a:r>
            <a:r>
              <a:rPr lang="zh-CN" altLang="en-US" dirty="0">
                <a:solidFill>
                  <a:srgbClr val="0000FF"/>
                </a:solidFill>
                <a:latin typeface="楷体" panose="02010609060101010101" pitchFamily="49" charset="-122"/>
                <a:ea typeface="楷体" panose="02010609060101010101" pitchFamily="49" charset="-122"/>
              </a:rPr>
              <a:t>众核处理器，性能相当于</a:t>
            </a:r>
            <a:r>
              <a:rPr lang="en-US" altLang="zh-CN" dirty="0">
                <a:solidFill>
                  <a:srgbClr val="0000FF"/>
                </a:solidFill>
                <a:latin typeface="楷体" panose="02010609060101010101" pitchFamily="49" charset="-122"/>
                <a:ea typeface="楷体" panose="02010609060101010101" pitchFamily="49" charset="-122"/>
              </a:rPr>
              <a:t>200</a:t>
            </a:r>
            <a:r>
              <a:rPr lang="zh-CN" altLang="en-US" dirty="0">
                <a:solidFill>
                  <a:srgbClr val="0000FF"/>
                </a:solidFill>
                <a:latin typeface="楷体" panose="02010609060101010101" pitchFamily="49" charset="-122"/>
                <a:ea typeface="楷体" panose="02010609060101010101" pitchFamily="49" charset="-122"/>
              </a:rPr>
              <a:t>多万台普通电脑</a:t>
            </a:r>
          </a:p>
        </p:txBody>
      </p:sp>
      <p:graphicFrame>
        <p:nvGraphicFramePr>
          <p:cNvPr id="10" name="表格 9"/>
          <p:cNvGraphicFramePr>
            <a:graphicFrameLocks noGrp="1"/>
          </p:cNvGraphicFramePr>
          <p:nvPr>
            <p:extLst>
              <p:ext uri="{D42A27DB-BD31-4B8C-83A1-F6EECF244321}">
                <p14:modId xmlns:p14="http://schemas.microsoft.com/office/powerpoint/2010/main" val="3276828197"/>
              </p:ext>
            </p:extLst>
          </p:nvPr>
        </p:nvGraphicFramePr>
        <p:xfrm>
          <a:off x="5686425" y="3933055"/>
          <a:ext cx="2846015" cy="1728192"/>
        </p:xfrm>
        <a:graphic>
          <a:graphicData uri="http://schemas.openxmlformats.org/drawingml/2006/table">
            <a:tbl>
              <a:tblPr>
                <a:tableStyleId>{5C22544A-7EE6-4342-B048-85BDC9FD1C3A}</a:tableStyleId>
              </a:tblPr>
              <a:tblGrid>
                <a:gridCol w="657526">
                  <a:extLst>
                    <a:ext uri="{9D8B030D-6E8A-4147-A177-3AD203B41FA5}">
                      <a16:colId xmlns:a16="http://schemas.microsoft.com/office/drawing/2014/main" val="20000"/>
                    </a:ext>
                  </a:extLst>
                </a:gridCol>
                <a:gridCol w="2188489">
                  <a:extLst>
                    <a:ext uri="{9D8B030D-6E8A-4147-A177-3AD203B41FA5}">
                      <a16:colId xmlns:a16="http://schemas.microsoft.com/office/drawing/2014/main" val="20001"/>
                    </a:ext>
                  </a:extLst>
                </a:gridCol>
              </a:tblGrid>
              <a:tr h="288032">
                <a:tc>
                  <a:txBody>
                    <a:bodyPr/>
                    <a:lstStyle/>
                    <a:p>
                      <a:pPr algn="ctr" fontAlgn="b"/>
                      <a:r>
                        <a:rPr lang="zh-CN" altLang="en-US" sz="1200" u="none" strike="noStrike">
                          <a:effectLst/>
                        </a:rPr>
                        <a:t>排名</a:t>
                      </a:r>
                      <a:endParaRPr lang="zh-CN" altLang="en-US" sz="1200" b="1" i="0" u="none" strike="noStrike">
                        <a:solidFill>
                          <a:srgbClr val="000000"/>
                        </a:solidFill>
                        <a:effectLst/>
                        <a:latin typeface="宋体"/>
                      </a:endParaRPr>
                    </a:p>
                  </a:txBody>
                  <a:tcPr marL="6350" marR="6350" marT="6350" marB="0" anchor="b"/>
                </a:tc>
                <a:tc>
                  <a:txBody>
                    <a:bodyPr/>
                    <a:lstStyle/>
                    <a:p>
                      <a:pPr algn="ctr" fontAlgn="b"/>
                      <a:r>
                        <a:rPr lang="zh-CN" altLang="en-US" sz="1200" u="none" strike="noStrike">
                          <a:effectLst/>
                        </a:rPr>
                        <a:t>名称</a:t>
                      </a:r>
                      <a:endParaRPr lang="zh-CN" altLang="en-US" sz="1200" b="1" i="0" u="none" strike="noStrike">
                        <a:solidFill>
                          <a:srgbClr val="000000"/>
                        </a:solidFill>
                        <a:effectLst/>
                        <a:latin typeface="宋体"/>
                      </a:endParaRPr>
                    </a:p>
                  </a:txBody>
                  <a:tcPr marL="6350" marR="6350" marT="6350" marB="0" anchor="b"/>
                </a:tc>
                <a:extLst>
                  <a:ext uri="{0D108BD9-81ED-4DB2-BD59-A6C34878D82A}">
                    <a16:rowId xmlns:a16="http://schemas.microsoft.com/office/drawing/2014/main" val="10000"/>
                  </a:ext>
                </a:extLst>
              </a:tr>
              <a:tr h="288032">
                <a:tc>
                  <a:txBody>
                    <a:bodyPr/>
                    <a:lstStyle/>
                    <a:p>
                      <a:pPr algn="ctr" fontAlgn="b"/>
                      <a:r>
                        <a:rPr lang="en-US" altLang="zh-CN" sz="1200" u="none" strike="noStrike">
                          <a:effectLst/>
                        </a:rPr>
                        <a:t>1</a:t>
                      </a:r>
                      <a:endParaRPr lang="en-US" altLang="zh-CN" sz="1200" b="1" i="0" u="none" strike="noStrike">
                        <a:solidFill>
                          <a:srgbClr val="000000"/>
                        </a:solidFill>
                        <a:effectLst/>
                        <a:latin typeface="宋体"/>
                      </a:endParaRPr>
                    </a:p>
                  </a:txBody>
                  <a:tcPr marL="6350" marR="6350" marT="6350" marB="0" anchor="b"/>
                </a:tc>
                <a:tc>
                  <a:txBody>
                    <a:bodyPr/>
                    <a:lstStyle/>
                    <a:p>
                      <a:pPr algn="l" fontAlgn="b"/>
                      <a:r>
                        <a:rPr lang="en-US" sz="1200" u="none" strike="noStrike">
                          <a:effectLst/>
                        </a:rPr>
                        <a:t>Summit（</a:t>
                      </a:r>
                      <a:r>
                        <a:rPr lang="zh-CN" altLang="en-US" sz="1200" u="none" strike="noStrike">
                          <a:effectLst/>
                        </a:rPr>
                        <a:t>美国）</a:t>
                      </a:r>
                      <a:endParaRPr lang="zh-CN" altLang="en-US" sz="1200" b="1" i="0" u="none" strike="noStrike">
                        <a:solidFill>
                          <a:srgbClr val="000000"/>
                        </a:solidFill>
                        <a:effectLst/>
                        <a:latin typeface="宋体"/>
                      </a:endParaRPr>
                    </a:p>
                  </a:txBody>
                  <a:tcPr marL="6350" marR="6350" marT="6350" marB="0" anchor="b"/>
                </a:tc>
                <a:extLst>
                  <a:ext uri="{0D108BD9-81ED-4DB2-BD59-A6C34878D82A}">
                    <a16:rowId xmlns:a16="http://schemas.microsoft.com/office/drawing/2014/main" val="10001"/>
                  </a:ext>
                </a:extLst>
              </a:tr>
              <a:tr h="288032">
                <a:tc>
                  <a:txBody>
                    <a:bodyPr/>
                    <a:lstStyle/>
                    <a:p>
                      <a:pPr algn="ctr" fontAlgn="b"/>
                      <a:r>
                        <a:rPr lang="en-US" altLang="zh-CN" sz="1200" u="none" strike="noStrike">
                          <a:effectLst/>
                        </a:rPr>
                        <a:t>2</a:t>
                      </a:r>
                      <a:endParaRPr lang="en-US" altLang="zh-CN" sz="1200" b="1" i="0" u="none" strike="noStrike">
                        <a:solidFill>
                          <a:srgbClr val="000000"/>
                        </a:solidFill>
                        <a:effectLst/>
                        <a:latin typeface="宋体"/>
                      </a:endParaRPr>
                    </a:p>
                  </a:txBody>
                  <a:tcPr marL="6350" marR="6350" marT="6350" marB="0" anchor="b"/>
                </a:tc>
                <a:tc>
                  <a:txBody>
                    <a:bodyPr/>
                    <a:lstStyle/>
                    <a:p>
                      <a:pPr algn="l" fontAlgn="b"/>
                      <a:r>
                        <a:rPr lang="zh-CN" altLang="en-US" sz="1200" u="none" strike="noStrike">
                          <a:effectLst/>
                        </a:rPr>
                        <a:t>神威 太湖之光（中国）</a:t>
                      </a:r>
                      <a:endParaRPr lang="zh-CN" altLang="en-US" sz="1200" b="1" i="0" u="none" strike="noStrike">
                        <a:solidFill>
                          <a:srgbClr val="000000"/>
                        </a:solidFill>
                        <a:effectLst/>
                        <a:latin typeface="宋体"/>
                      </a:endParaRPr>
                    </a:p>
                  </a:txBody>
                  <a:tcPr marL="6350" marR="6350" marT="6350" marB="0" anchor="b"/>
                </a:tc>
                <a:extLst>
                  <a:ext uri="{0D108BD9-81ED-4DB2-BD59-A6C34878D82A}">
                    <a16:rowId xmlns:a16="http://schemas.microsoft.com/office/drawing/2014/main" val="10002"/>
                  </a:ext>
                </a:extLst>
              </a:tr>
              <a:tr h="288032">
                <a:tc>
                  <a:txBody>
                    <a:bodyPr/>
                    <a:lstStyle/>
                    <a:p>
                      <a:pPr algn="ctr" fontAlgn="b"/>
                      <a:r>
                        <a:rPr lang="en-US" altLang="zh-CN" sz="1200" u="none" strike="noStrike">
                          <a:effectLst/>
                        </a:rPr>
                        <a:t>3</a:t>
                      </a:r>
                      <a:endParaRPr lang="en-US" altLang="zh-CN" sz="1200" b="1" i="0" u="none" strike="noStrike">
                        <a:solidFill>
                          <a:srgbClr val="000000"/>
                        </a:solidFill>
                        <a:effectLst/>
                        <a:latin typeface="宋体"/>
                      </a:endParaRPr>
                    </a:p>
                  </a:txBody>
                  <a:tcPr marL="6350" marR="6350" marT="6350" marB="0" anchor="b"/>
                </a:tc>
                <a:tc>
                  <a:txBody>
                    <a:bodyPr/>
                    <a:lstStyle/>
                    <a:p>
                      <a:pPr algn="l" fontAlgn="b"/>
                      <a:r>
                        <a:rPr lang="en-US" sz="1200" u="none" strike="noStrike">
                          <a:effectLst/>
                        </a:rPr>
                        <a:t>Sierra(</a:t>
                      </a:r>
                      <a:r>
                        <a:rPr lang="zh-CN" altLang="en-US" sz="1200" u="none" strike="noStrike">
                          <a:effectLst/>
                        </a:rPr>
                        <a:t>美国</a:t>
                      </a:r>
                      <a:r>
                        <a:rPr lang="en-US" altLang="zh-CN" sz="1200" u="none" strike="noStrike">
                          <a:effectLst/>
                        </a:rPr>
                        <a:t>) </a:t>
                      </a:r>
                      <a:endParaRPr lang="en-US" altLang="zh-CN" sz="1200" b="1" i="0" u="none" strike="noStrike">
                        <a:solidFill>
                          <a:srgbClr val="000000"/>
                        </a:solidFill>
                        <a:effectLst/>
                        <a:latin typeface="宋体"/>
                      </a:endParaRPr>
                    </a:p>
                  </a:txBody>
                  <a:tcPr marL="6350" marR="6350" marT="6350" marB="0" anchor="b"/>
                </a:tc>
                <a:extLst>
                  <a:ext uri="{0D108BD9-81ED-4DB2-BD59-A6C34878D82A}">
                    <a16:rowId xmlns:a16="http://schemas.microsoft.com/office/drawing/2014/main" val="10003"/>
                  </a:ext>
                </a:extLst>
              </a:tr>
              <a:tr h="288032">
                <a:tc>
                  <a:txBody>
                    <a:bodyPr/>
                    <a:lstStyle/>
                    <a:p>
                      <a:pPr algn="ctr" fontAlgn="b"/>
                      <a:r>
                        <a:rPr lang="en-US" altLang="zh-CN" sz="1200" u="none" strike="noStrike">
                          <a:effectLst/>
                        </a:rPr>
                        <a:t>4</a:t>
                      </a:r>
                      <a:endParaRPr lang="en-US" altLang="zh-CN" sz="1200" b="1" i="0" u="none" strike="noStrike">
                        <a:solidFill>
                          <a:srgbClr val="000000"/>
                        </a:solidFill>
                        <a:effectLst/>
                        <a:latin typeface="宋体"/>
                      </a:endParaRPr>
                    </a:p>
                  </a:txBody>
                  <a:tcPr marL="6350" marR="6350" marT="6350" marB="0" anchor="b"/>
                </a:tc>
                <a:tc>
                  <a:txBody>
                    <a:bodyPr/>
                    <a:lstStyle/>
                    <a:p>
                      <a:pPr algn="l" fontAlgn="b"/>
                      <a:r>
                        <a:rPr lang="zh-CN" altLang="en-US" sz="1200" u="none" strike="noStrike">
                          <a:effectLst/>
                        </a:rPr>
                        <a:t>天河二号（中国）</a:t>
                      </a:r>
                      <a:endParaRPr lang="zh-CN" altLang="en-US" sz="1200" b="1" i="0" u="none" strike="noStrike">
                        <a:solidFill>
                          <a:srgbClr val="000000"/>
                        </a:solidFill>
                        <a:effectLst/>
                        <a:latin typeface="宋体"/>
                      </a:endParaRPr>
                    </a:p>
                  </a:txBody>
                  <a:tcPr marL="6350" marR="6350" marT="6350" marB="0" anchor="b"/>
                </a:tc>
                <a:extLst>
                  <a:ext uri="{0D108BD9-81ED-4DB2-BD59-A6C34878D82A}">
                    <a16:rowId xmlns:a16="http://schemas.microsoft.com/office/drawing/2014/main" val="10004"/>
                  </a:ext>
                </a:extLst>
              </a:tr>
              <a:tr h="288032">
                <a:tc>
                  <a:txBody>
                    <a:bodyPr/>
                    <a:lstStyle/>
                    <a:p>
                      <a:pPr algn="ctr" fontAlgn="b"/>
                      <a:r>
                        <a:rPr lang="en-US" altLang="zh-CN" sz="1200" u="none" strike="noStrike">
                          <a:effectLst/>
                        </a:rPr>
                        <a:t>5</a:t>
                      </a:r>
                      <a:endParaRPr lang="en-US" altLang="zh-CN" sz="1200" b="1" i="0" u="none" strike="noStrike">
                        <a:solidFill>
                          <a:srgbClr val="000000"/>
                        </a:solidFill>
                        <a:effectLst/>
                        <a:latin typeface="宋体"/>
                      </a:endParaRPr>
                    </a:p>
                  </a:txBody>
                  <a:tcPr marL="6350" marR="6350" marT="6350" marB="0" anchor="b"/>
                </a:tc>
                <a:tc>
                  <a:txBody>
                    <a:bodyPr/>
                    <a:lstStyle/>
                    <a:p>
                      <a:pPr algn="l" fontAlgn="b"/>
                      <a:r>
                        <a:rPr lang="en-US" sz="1200" u="none" strike="noStrike" dirty="0">
                          <a:effectLst/>
                        </a:rPr>
                        <a:t>ABCI（</a:t>
                      </a:r>
                      <a:r>
                        <a:rPr lang="zh-CN" altLang="en-US" sz="1200" u="none" strike="noStrike" dirty="0">
                          <a:effectLst/>
                        </a:rPr>
                        <a:t>日本）</a:t>
                      </a:r>
                      <a:endParaRPr lang="zh-CN" altLang="en-US" sz="1200" b="1" i="0" u="none" strike="noStrike" dirty="0">
                        <a:solidFill>
                          <a:srgbClr val="000000"/>
                        </a:solidFill>
                        <a:effectLst/>
                        <a:latin typeface="宋体"/>
                      </a:endParaRPr>
                    </a:p>
                  </a:txBody>
                  <a:tcPr marL="6350" marR="6350" marT="6350" marB="0"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95586861"/>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rrowheads="1"/>
          </p:cNvSpPr>
          <p:nvPr>
            <p:ph type="title"/>
          </p:nvPr>
        </p:nvSpPr>
        <p:spPr>
          <a:xfrm>
            <a:off x="431981" y="548680"/>
            <a:ext cx="8229600" cy="851942"/>
          </a:xfrm>
        </p:spPr>
        <p:txBody>
          <a:bodyPr>
            <a:normAutofit/>
          </a:bodyPr>
          <a:lstStyle/>
          <a:p>
            <a:r>
              <a:rPr lang="en-US" altLang="zh-CN" sz="3600" dirty="0" smtClean="0"/>
              <a:t>1.5  </a:t>
            </a:r>
            <a:r>
              <a:rPr lang="zh-CN" altLang="en-US" dirty="0" smtClean="0"/>
              <a:t>操作系统</a:t>
            </a:r>
            <a:endParaRPr lang="en-US" altLang="zh-CN" dirty="0" smtClean="0"/>
          </a:p>
        </p:txBody>
      </p:sp>
      <p:sp>
        <p:nvSpPr>
          <p:cNvPr id="206851" name="Rectangle 3"/>
          <p:cNvSpPr>
            <a:spLocks noGrp="1" noChangeArrowheads="1"/>
          </p:cNvSpPr>
          <p:nvPr>
            <p:ph idx="1"/>
          </p:nvPr>
        </p:nvSpPr>
        <p:spPr>
          <a:xfrm>
            <a:off x="457200" y="1600200"/>
            <a:ext cx="4400552" cy="4525963"/>
          </a:xfrm>
        </p:spPr>
        <p:txBody>
          <a:bodyPr>
            <a:normAutofit/>
          </a:bodyPr>
          <a:lstStyle/>
          <a:p>
            <a:pPr marL="92075" indent="0">
              <a:buNone/>
            </a:pPr>
            <a:r>
              <a:rPr lang="en-US" altLang="zh-CN" sz="3200" dirty="0" smtClean="0">
                <a:solidFill>
                  <a:schemeClr val="tx2"/>
                </a:solidFill>
              </a:rPr>
              <a:t>1.5.1 </a:t>
            </a:r>
            <a:r>
              <a:rPr lang="zh-CN" altLang="en-US" sz="3200" dirty="0" smtClean="0">
                <a:solidFill>
                  <a:schemeClr val="tx2"/>
                </a:solidFill>
              </a:rPr>
              <a:t>计算机系统的核心</a:t>
            </a:r>
            <a:endParaRPr lang="en-US" altLang="zh-CN" sz="3200" dirty="0" smtClean="0">
              <a:solidFill>
                <a:schemeClr val="tx2"/>
              </a:solidFill>
            </a:endParaRPr>
          </a:p>
          <a:p>
            <a:pPr marL="549275" indent="-457200"/>
            <a:r>
              <a:rPr lang="zh-CN" altLang="en-US" sz="2800" dirty="0"/>
              <a:t>定义</a:t>
            </a:r>
            <a:r>
              <a:rPr lang="zh-CN" altLang="en-US" sz="3200" dirty="0" smtClean="0">
                <a:solidFill>
                  <a:schemeClr val="tx2"/>
                </a:solidFill>
              </a:rPr>
              <a:t>    </a:t>
            </a:r>
            <a:endParaRPr lang="en-US" altLang="zh-CN" sz="3200" dirty="0" smtClean="0">
              <a:solidFill>
                <a:schemeClr val="tx2"/>
              </a:solidFill>
            </a:endParaRPr>
          </a:p>
          <a:p>
            <a:pPr marL="92075" indent="0">
              <a:buNone/>
            </a:pPr>
            <a:r>
              <a:rPr lang="zh-CN" altLang="en-US" sz="2800" dirty="0" smtClean="0">
                <a:solidFill>
                  <a:srgbClr val="0000FF"/>
                </a:solidFill>
              </a:rPr>
              <a:t>        </a:t>
            </a:r>
            <a:r>
              <a:rPr lang="zh-CN" altLang="en-US" dirty="0" smtClean="0">
                <a:solidFill>
                  <a:srgbClr val="0000FF"/>
                </a:solidFill>
                <a:latin typeface="楷体" panose="02010609060101010101" pitchFamily="49" charset="-122"/>
              </a:rPr>
              <a:t>操作系统</a:t>
            </a:r>
            <a:r>
              <a:rPr lang="zh-CN" altLang="en-US" dirty="0" smtClean="0">
                <a:latin typeface="楷体" panose="02010609060101010101" pitchFamily="49" charset="-122"/>
              </a:rPr>
              <a:t>是计算机硬件和用户 </a:t>
            </a:r>
            <a:r>
              <a:rPr lang="en-US" altLang="zh-CN" dirty="0" smtClean="0">
                <a:latin typeface="楷体" panose="02010609060101010101" pitchFamily="49" charset="-122"/>
              </a:rPr>
              <a:t>(</a:t>
            </a:r>
            <a:r>
              <a:rPr lang="zh-CN" altLang="en-US" dirty="0" smtClean="0">
                <a:latin typeface="楷体" panose="02010609060101010101" pitchFamily="49" charset="-122"/>
              </a:rPr>
              <a:t>其他软件和人</a:t>
            </a:r>
            <a:r>
              <a:rPr lang="en-US" altLang="zh-CN" dirty="0" smtClean="0">
                <a:latin typeface="楷体" panose="02010609060101010101" pitchFamily="49" charset="-122"/>
              </a:rPr>
              <a:t>)</a:t>
            </a:r>
            <a:r>
              <a:rPr lang="zh-CN" altLang="en-US" dirty="0" smtClean="0">
                <a:latin typeface="楷体" panose="02010609060101010101" pitchFamily="49" charset="-122"/>
              </a:rPr>
              <a:t>之间的接口，位于计算机系统核心的操作系统，它使得用户能够方便地操作计算机，能有效地对计算机软件和硬件资源进行管理和使用。</a:t>
            </a:r>
            <a:endParaRPr lang="zh-CN" altLang="en-US" dirty="0">
              <a:latin typeface="楷体" panose="02010609060101010101" pitchFamily="49" charset="-122"/>
            </a:endParaRPr>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40</a:t>
            </a:fld>
            <a:endParaRPr lang="zh-CN" altLang="en-US">
              <a:solidFill>
                <a:srgbClr val="04617B">
                  <a:shade val="90000"/>
                </a:srgbClr>
              </a:solidFill>
            </a:endParaRPr>
          </a:p>
        </p:txBody>
      </p:sp>
      <p:grpSp>
        <p:nvGrpSpPr>
          <p:cNvPr id="6" name="组合 5"/>
          <p:cNvGrpSpPr/>
          <p:nvPr/>
        </p:nvGrpSpPr>
        <p:grpSpPr>
          <a:xfrm>
            <a:off x="5249688" y="1856916"/>
            <a:ext cx="3426768" cy="3777295"/>
            <a:chOff x="5249688" y="1856916"/>
            <a:chExt cx="3426768" cy="3777295"/>
          </a:xfrm>
        </p:grpSpPr>
        <p:sp>
          <p:nvSpPr>
            <p:cNvPr id="2" name="TextBox 1"/>
            <p:cNvSpPr txBox="1"/>
            <p:nvPr/>
          </p:nvSpPr>
          <p:spPr>
            <a:xfrm>
              <a:off x="5314326" y="5234101"/>
              <a:ext cx="3362130" cy="400110"/>
            </a:xfrm>
            <a:prstGeom prst="rect">
              <a:avLst/>
            </a:prstGeom>
            <a:noFill/>
            <a:ln>
              <a:solidFill>
                <a:schemeClr val="tx1"/>
              </a:solidFill>
            </a:ln>
          </p:spPr>
          <p:txBody>
            <a:bodyPr wrap="square" rtlCol="0">
              <a:spAutoFit/>
            </a:bodyPr>
            <a:lstStyle/>
            <a:p>
              <a:pPr algn="ctr"/>
              <a:r>
                <a:rPr lang="zh-CN" altLang="en-US" sz="2000" dirty="0" smtClean="0">
                  <a:solidFill>
                    <a:prstClr val="black"/>
                  </a:solidFill>
                </a:rPr>
                <a:t>机器硬件</a:t>
              </a:r>
              <a:endParaRPr lang="zh-CN" altLang="en-US" sz="2000" dirty="0">
                <a:solidFill>
                  <a:prstClr val="black"/>
                </a:solidFill>
              </a:endParaRPr>
            </a:p>
          </p:txBody>
        </p:sp>
        <p:sp>
          <p:nvSpPr>
            <p:cNvPr id="9" name="TextBox 8"/>
            <p:cNvSpPr txBox="1"/>
            <p:nvPr/>
          </p:nvSpPr>
          <p:spPr>
            <a:xfrm>
              <a:off x="6700192" y="3485593"/>
              <a:ext cx="1886542" cy="400110"/>
            </a:xfrm>
            <a:prstGeom prst="rect">
              <a:avLst/>
            </a:prstGeom>
            <a:noFill/>
            <a:ln>
              <a:solidFill>
                <a:schemeClr val="tx1"/>
              </a:solidFill>
            </a:ln>
          </p:spPr>
          <p:txBody>
            <a:bodyPr wrap="square" rtlCol="0">
              <a:spAutoFit/>
            </a:bodyPr>
            <a:lstStyle/>
            <a:p>
              <a:pPr algn="ctr"/>
              <a:r>
                <a:rPr lang="zh-CN" altLang="en-US" sz="2000" dirty="0" smtClean="0">
                  <a:solidFill>
                    <a:prstClr val="black"/>
                  </a:solidFill>
                </a:rPr>
                <a:t>其他系统软件</a:t>
              </a:r>
              <a:endParaRPr lang="zh-CN" altLang="en-US" sz="2000" dirty="0">
                <a:solidFill>
                  <a:prstClr val="black"/>
                </a:solidFill>
              </a:endParaRPr>
            </a:p>
          </p:txBody>
        </p:sp>
        <p:sp>
          <p:nvSpPr>
            <p:cNvPr id="10" name="TextBox 9"/>
            <p:cNvSpPr txBox="1"/>
            <p:nvPr/>
          </p:nvSpPr>
          <p:spPr>
            <a:xfrm>
              <a:off x="5249688" y="2825118"/>
              <a:ext cx="1738536" cy="400110"/>
            </a:xfrm>
            <a:prstGeom prst="rect">
              <a:avLst/>
            </a:prstGeom>
            <a:noFill/>
            <a:ln>
              <a:solidFill>
                <a:schemeClr val="tx1"/>
              </a:solidFill>
            </a:ln>
          </p:spPr>
          <p:txBody>
            <a:bodyPr wrap="square" rtlCol="0">
              <a:spAutoFit/>
            </a:bodyPr>
            <a:lstStyle/>
            <a:p>
              <a:pPr algn="ctr"/>
              <a:r>
                <a:rPr lang="zh-CN" altLang="en-US" sz="2000" dirty="0" smtClean="0">
                  <a:solidFill>
                    <a:prstClr val="black"/>
                  </a:solidFill>
                </a:rPr>
                <a:t>应用软件</a:t>
              </a:r>
              <a:endParaRPr lang="zh-CN" altLang="en-US" sz="2000" dirty="0">
                <a:solidFill>
                  <a:prstClr val="black"/>
                </a:solidFill>
              </a:endParaRPr>
            </a:p>
          </p:txBody>
        </p:sp>
        <p:sp>
          <p:nvSpPr>
            <p:cNvPr id="11" name="TextBox 10"/>
            <p:cNvSpPr txBox="1"/>
            <p:nvPr/>
          </p:nvSpPr>
          <p:spPr>
            <a:xfrm>
              <a:off x="5314326" y="4302300"/>
              <a:ext cx="2448272" cy="400110"/>
            </a:xfrm>
            <a:prstGeom prst="rect">
              <a:avLst/>
            </a:prstGeom>
            <a:solidFill>
              <a:schemeClr val="bg2">
                <a:lumMod val="90000"/>
              </a:schemeClr>
            </a:solidFill>
            <a:ln>
              <a:solidFill>
                <a:schemeClr val="tx1"/>
              </a:solidFill>
            </a:ln>
          </p:spPr>
          <p:txBody>
            <a:bodyPr wrap="square" rtlCol="0">
              <a:spAutoFit/>
            </a:bodyPr>
            <a:lstStyle/>
            <a:p>
              <a:pPr algn="ctr"/>
              <a:r>
                <a:rPr lang="zh-CN" altLang="en-US" sz="2000" dirty="0" smtClean="0">
                  <a:solidFill>
                    <a:prstClr val="black"/>
                  </a:solidFill>
                </a:rPr>
                <a:t>操作系统</a:t>
              </a:r>
              <a:endParaRPr lang="zh-CN" altLang="en-US" sz="2000" dirty="0">
                <a:solidFill>
                  <a:prstClr val="black"/>
                </a:solidFill>
              </a:endParaRPr>
            </a:p>
          </p:txBody>
        </p:sp>
        <p:sp>
          <p:nvSpPr>
            <p:cNvPr id="12" name="TextBox 11"/>
            <p:cNvSpPr txBox="1"/>
            <p:nvPr/>
          </p:nvSpPr>
          <p:spPr>
            <a:xfrm>
              <a:off x="5836095" y="1856916"/>
              <a:ext cx="2160241" cy="400110"/>
            </a:xfrm>
            <a:prstGeom prst="rect">
              <a:avLst/>
            </a:prstGeom>
            <a:noFill/>
            <a:ln>
              <a:solidFill>
                <a:schemeClr val="tx1"/>
              </a:solidFill>
            </a:ln>
          </p:spPr>
          <p:txBody>
            <a:bodyPr wrap="square" rtlCol="0">
              <a:spAutoFit/>
            </a:bodyPr>
            <a:lstStyle/>
            <a:p>
              <a:pPr algn="ctr"/>
              <a:r>
                <a:rPr lang="zh-CN" altLang="en-US" sz="2000" dirty="0" smtClean="0">
                  <a:solidFill>
                    <a:prstClr val="black"/>
                  </a:solidFill>
                </a:rPr>
                <a:t>用户</a:t>
              </a:r>
              <a:endParaRPr lang="zh-CN" altLang="en-US" sz="2000" dirty="0">
                <a:solidFill>
                  <a:prstClr val="black"/>
                </a:solidFill>
              </a:endParaRPr>
            </a:p>
          </p:txBody>
        </p:sp>
        <p:sp>
          <p:nvSpPr>
            <p:cNvPr id="3" name="上下箭头 2"/>
            <p:cNvSpPr/>
            <p:nvPr/>
          </p:nvSpPr>
          <p:spPr>
            <a:xfrm>
              <a:off x="5836096" y="3225228"/>
              <a:ext cx="172021" cy="1043612"/>
            </a:xfrm>
            <a:prstGeom prst="up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上下箭头 14"/>
            <p:cNvSpPr/>
            <p:nvPr/>
          </p:nvSpPr>
          <p:spPr>
            <a:xfrm>
              <a:off x="6118956" y="2312338"/>
              <a:ext cx="172021" cy="491811"/>
            </a:xfrm>
            <a:prstGeom prst="up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上下箭头 15"/>
            <p:cNvSpPr/>
            <p:nvPr/>
          </p:nvSpPr>
          <p:spPr>
            <a:xfrm>
              <a:off x="7471442" y="3885703"/>
              <a:ext cx="172021" cy="416597"/>
            </a:xfrm>
            <a:prstGeom prst="up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上下箭头 16"/>
            <p:cNvSpPr/>
            <p:nvPr/>
          </p:nvSpPr>
          <p:spPr>
            <a:xfrm>
              <a:off x="6412160" y="4702410"/>
              <a:ext cx="172021" cy="491811"/>
            </a:xfrm>
            <a:prstGeom prst="up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上下箭头 17"/>
            <p:cNvSpPr/>
            <p:nvPr/>
          </p:nvSpPr>
          <p:spPr>
            <a:xfrm>
              <a:off x="7557452" y="2257027"/>
              <a:ext cx="172021" cy="1228566"/>
            </a:xfrm>
            <a:prstGeom prst="up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2869041355"/>
      </p:ext>
    </p:extLst>
  </p:cSld>
  <p:clrMapOvr>
    <a:masterClrMapping/>
  </p:clrMapOvr>
  <p:transition spd="slow">
    <p:wheel spokes="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p:nvPr/>
        </p:nvSpPr>
        <p:spPr>
          <a:xfrm>
            <a:off x="0" y="857250"/>
            <a:ext cx="9144000" cy="5143500"/>
          </a:xfrm>
          <a:prstGeom prst="rect">
            <a:avLst/>
          </a:prstGeom>
          <a:solidFill>
            <a:srgbClr val="F7F2DA"/>
          </a:solidFill>
          <a:ln w="12700" cap="flat" cmpd="sng" algn="ctr">
            <a:noFill/>
            <a:prstDash val="solid"/>
            <a:miter lim="800000"/>
            <a:headEnd type="none" w="med" len="med"/>
            <a:tailEnd type="none" w="med" len="med"/>
          </a:ln>
          <a:effectLst/>
        </p:spPr>
        <p:txBody>
          <a:bodyPr vert="horz" wrap="square" lIns="68580" tIns="34290" rIns="68580" bIns="34290" numCol="1" anchor="ctr"/>
          <a:lstStyle/>
          <a:p>
            <a:pPr algn="ctr" defTabSz="337185">
              <a:defRPr sz="1800" b="0" i="0" u="none" strike="noStrike" kern="1" spc="0" baseline="0">
                <a:solidFill>
                  <a:srgbClr val="FFFFFF"/>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FFFFFF"/>
              </a:solidFill>
              <a:latin typeface="Calibri" panose="020F0502020204030204" pitchFamily="2" charset="0"/>
            </a:endParaRPr>
          </a:p>
        </p:txBody>
      </p:sp>
      <p:sp>
        <p:nvSpPr>
          <p:cNvPr id="3" name="线条1"/>
          <p:cNvSpPr/>
          <p:nvPr/>
        </p:nvSpPr>
        <p:spPr>
          <a:xfrm>
            <a:off x="1424941" y="1438275"/>
            <a:ext cx="7694771" cy="0"/>
          </a:xfrm>
          <a:prstGeom prst="line">
            <a:avLst/>
          </a:prstGeom>
          <a:noFill/>
          <a:ln w="15875" cap="flat" cmpd="sng" algn="ctr">
            <a:solidFill>
              <a:schemeClr val="tx1"/>
            </a:solidFill>
            <a:prstDash val="solid"/>
            <a:miter lim="800000"/>
            <a:headEnd type="none" w="med" len="med"/>
            <a:tailEnd type="none" w="med" len="med"/>
          </a:ln>
          <a:effectLst/>
        </p:spPr>
      </p:sp>
      <p:pic>
        <p:nvPicPr>
          <p:cNvPr id="4" name="图片模式1"/>
          <p:cNvPicPr>
            <a:picLocks noChangeAspect="1"/>
          </p:cNvPicPr>
          <p:nvPr/>
        </p:nvPicPr>
        <p:blipFill>
          <a:blip r:embed="rId2"/>
          <a:stretch>
            <a:fillRect/>
          </a:stretch>
        </p:blipFill>
        <p:spPr>
          <a:xfrm>
            <a:off x="83344" y="833438"/>
            <a:ext cx="1341596" cy="788670"/>
          </a:xfrm>
          <a:prstGeom prst="rect">
            <a:avLst/>
          </a:prstGeom>
          <a:noFill/>
          <a:ln w="9525" cap="flat" cmpd="sng" algn="ctr">
            <a:noFill/>
            <a:prstDash val="solid"/>
            <a:miter lim="800000"/>
            <a:headEnd type="none" w="med" len="med"/>
            <a:tailEnd type="none" w="med" len="med"/>
          </a:ln>
          <a:effectLst/>
        </p:spPr>
      </p:pic>
      <p:sp>
        <p:nvSpPr>
          <p:cNvPr id="5" name="矩形1"/>
          <p:cNvSpPr/>
          <p:nvPr/>
        </p:nvSpPr>
        <p:spPr>
          <a:xfrm>
            <a:off x="1613535" y="955834"/>
            <a:ext cx="3629025" cy="511969"/>
          </a:xfrm>
          <a:prstGeom prst="rect">
            <a:avLst/>
          </a:prstGeom>
          <a:noFill/>
          <a:ln w="9525" cap="flat" cmpd="sng" algn="ctr">
            <a:noFill/>
            <a:prstDash val="solid"/>
            <a:miter lim="800000"/>
            <a:headEnd type="none" w="med" len="med"/>
            <a:tailEnd type="none" w="med" len="med"/>
          </a:ln>
          <a:effectLst/>
        </p:spPr>
        <p:txBody>
          <a:bodyPr vert="horz" wrap="square" lIns="68580" tIns="34290" rIns="68580" bIns="34290" numCol="1" anchor="t"/>
          <a:lstStyle/>
          <a:p>
            <a:pPr defTabSz="337185">
              <a:defRPr sz="3600" b="0" i="0" u="none" strike="noStrike" kern="1" spc="0" baseline="0">
                <a:solidFill>
                  <a:srgbClr val="18478F"/>
                </a:solidFill>
                <a:effectLst/>
                <a:latin typeface="微软雅黑" panose="020B0503020204020204" pitchFamily="2" charset="-122"/>
                <a:ea typeface="微软雅黑" panose="020B0503020204020204" pitchFamily="2" charset="-122"/>
                <a:cs typeface="微软雅黑" panose="020B0503020204020204" pitchFamily="2" charset="-122"/>
              </a:defRPr>
            </a:pPr>
            <a:r>
              <a:rPr sz="2700" kern="1">
                <a:solidFill>
                  <a:srgbClr val="18478F"/>
                </a:solidFill>
                <a:latin typeface="微软雅黑" panose="020B0503020204020204" pitchFamily="2" charset="-122"/>
                <a:ea typeface="微软雅黑" panose="020B0503020204020204" pitchFamily="2" charset="-122"/>
              </a:rPr>
              <a:t>01.操作系统管谁？</a:t>
            </a:r>
          </a:p>
        </p:txBody>
      </p:sp>
      <p:grpSp>
        <p:nvGrpSpPr>
          <p:cNvPr id="6" name="组1"/>
          <p:cNvGrpSpPr/>
          <p:nvPr/>
        </p:nvGrpSpPr>
        <p:grpSpPr>
          <a:xfrm>
            <a:off x="3276600" y="2555081"/>
            <a:ext cx="812959" cy="931545"/>
            <a:chOff x="4368800" y="2263775"/>
            <a:chExt cx="1083945" cy="1242060"/>
          </a:xfrm>
        </p:grpSpPr>
        <p:sp>
          <p:nvSpPr>
            <p:cNvPr id="8" name="Freeform: Shape 31"/>
            <p:cNvSpPr/>
            <p:nvPr/>
          </p:nvSpPr>
          <p:spPr>
            <a:xfrm>
              <a:off x="4526280" y="2263775"/>
              <a:ext cx="717550" cy="802640"/>
            </a:xfrm>
            <a:custGeom>
              <a:avLst/>
              <a:gdLst/>
              <a:ahLst/>
              <a:cxnLst/>
              <a:rect l="0" t="0" r="717550" b="802640"/>
              <a:pathLst>
                <a:path w="717550" h="802640">
                  <a:moveTo>
                    <a:pt x="180500" y="802399"/>
                  </a:moveTo>
                  <a:cubicBezTo>
                    <a:pt x="180500" y="802399"/>
                    <a:pt x="180500" y="802399"/>
                    <a:pt x="180500" y="802399"/>
                  </a:cubicBezTo>
                  <a:cubicBezTo>
                    <a:pt x="92456" y="644841"/>
                    <a:pt x="92456" y="644841"/>
                    <a:pt x="92456" y="644841"/>
                  </a:cubicBezTo>
                  <a:cubicBezTo>
                    <a:pt x="55467" y="663864"/>
                    <a:pt x="55467" y="663864"/>
                    <a:pt x="55467" y="663864"/>
                  </a:cubicBezTo>
                  <a:cubicBezTo>
                    <a:pt x="27626" y="683087"/>
                    <a:pt x="0" y="659048"/>
                    <a:pt x="4521" y="625658"/>
                  </a:cubicBezTo>
                  <a:cubicBezTo>
                    <a:pt x="78572" y="47516"/>
                    <a:pt x="78572" y="47516"/>
                    <a:pt x="78572" y="47516"/>
                  </a:cubicBezTo>
                  <a:cubicBezTo>
                    <a:pt x="83092" y="14287"/>
                    <a:pt x="106197" y="0"/>
                    <a:pt x="138738" y="9311"/>
                  </a:cubicBezTo>
                  <a:cubicBezTo>
                    <a:pt x="657132" y="233809"/>
                    <a:pt x="657132" y="233809"/>
                    <a:pt x="657132" y="233809"/>
                  </a:cubicBezTo>
                  <a:cubicBezTo>
                    <a:pt x="689530" y="248377"/>
                    <a:pt x="694014" y="286382"/>
                    <a:pt x="666389" y="300990"/>
                  </a:cubicBezTo>
                  <a:cubicBezTo>
                    <a:pt x="629327" y="324668"/>
                    <a:pt x="629327" y="324668"/>
                    <a:pt x="629327" y="324668"/>
                  </a:cubicBezTo>
                  <a:cubicBezTo>
                    <a:pt x="717371" y="482186"/>
                    <a:pt x="717371" y="482186"/>
                    <a:pt x="717371" y="482186"/>
                  </a:cubicBezTo>
                  <a:cubicBezTo>
                    <a:pt x="536799" y="587372"/>
                    <a:pt x="360856" y="692438"/>
                    <a:pt x="180500" y="802399"/>
                  </a:cubicBezTo>
                </a:path>
              </a:pathLst>
            </a:custGeom>
            <a:solidFill>
              <a:srgbClr val="4FD0B5"/>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sp>
          <p:nvSpPr>
            <p:cNvPr id="7" name="Freeform: Shape 32"/>
            <p:cNvSpPr/>
            <p:nvPr/>
          </p:nvSpPr>
          <p:spPr>
            <a:xfrm>
              <a:off x="4368800" y="2468880"/>
              <a:ext cx="1083945" cy="1036955"/>
            </a:xfrm>
            <a:custGeom>
              <a:avLst/>
              <a:gdLst/>
              <a:ahLst/>
              <a:cxnLst/>
              <a:rect l="0" t="0" r="1083945" b="1036955"/>
              <a:pathLst>
                <a:path w="1083945" h="1036955">
                  <a:moveTo>
                    <a:pt x="0" y="644986"/>
                  </a:moveTo>
                  <a:lnTo>
                    <a:pt x="1083674" y="0"/>
                  </a:lnTo>
                  <a:lnTo>
                    <a:pt x="1083674" y="778701"/>
                  </a:lnTo>
                  <a:lnTo>
                    <a:pt x="657575" y="1036695"/>
                  </a:lnTo>
                  <a:lnTo>
                    <a:pt x="0" y="644986"/>
                  </a:lnTo>
                </a:path>
              </a:pathLst>
            </a:custGeom>
            <a:solidFill>
              <a:srgbClr val="4FD0B5"/>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grpSp>
      <p:sp>
        <p:nvSpPr>
          <p:cNvPr id="9" name="矩形2"/>
          <p:cNvSpPr/>
          <p:nvPr/>
        </p:nvSpPr>
        <p:spPr>
          <a:xfrm>
            <a:off x="3524250" y="2971324"/>
            <a:ext cx="538163" cy="322898"/>
          </a:xfrm>
          <a:prstGeom prst="rect">
            <a:avLst/>
          </a:prstGeom>
          <a:noFill/>
          <a:ln w="9525" cap="flat" cmpd="sng" algn="ctr">
            <a:noFill/>
            <a:prstDash val="solid"/>
            <a:miter lim="800000"/>
            <a:headEnd type="none" w="med" len="med"/>
            <a:tailEnd type="none" w="med" len="med"/>
          </a:ln>
          <a:effectLst/>
        </p:spPr>
        <p:txBody>
          <a:bodyPr vert="horz" wrap="square" lIns="68580" tIns="34290" rIns="68580" bIns="34290" numCol="1" anchor="t"/>
          <a:lstStyle/>
          <a:p>
            <a:pPr algn="ctr" defTabSz="337185">
              <a:defRPr sz="2000" b="0" i="0" u="none" strike="noStrike" kern="1" spc="0" baseline="0">
                <a:solidFill>
                  <a:srgbClr val="000000"/>
                </a:solidFill>
                <a:effectLst/>
                <a:latin typeface="微软雅黑" panose="020B0503020204020204" pitchFamily="2" charset="-122"/>
                <a:ea typeface="微软雅黑" panose="020B0503020204020204" pitchFamily="2" charset="-122"/>
                <a:cs typeface="微软雅黑" panose="020B0503020204020204" pitchFamily="2" charset="-122"/>
              </a:defRPr>
            </a:pPr>
            <a:r>
              <a:rPr sz="1500" kern="1" dirty="0" err="1">
                <a:solidFill>
                  <a:srgbClr val="000000"/>
                </a:solidFill>
                <a:latin typeface="微软雅黑" panose="020B0503020204020204" pitchFamily="2" charset="-122"/>
                <a:ea typeface="微软雅黑" panose="020B0503020204020204" pitchFamily="2" charset="-122"/>
              </a:rPr>
              <a:t>硬盘</a:t>
            </a:r>
            <a:endParaRPr sz="1500" kern="1" dirty="0">
              <a:solidFill>
                <a:srgbClr val="000000"/>
              </a:solidFill>
              <a:latin typeface="微软雅黑" panose="020B0503020204020204" pitchFamily="2" charset="-122"/>
              <a:ea typeface="微软雅黑" panose="020B0503020204020204" pitchFamily="2" charset="-122"/>
            </a:endParaRPr>
          </a:p>
        </p:txBody>
      </p:sp>
      <p:grpSp>
        <p:nvGrpSpPr>
          <p:cNvPr id="10" name="组2"/>
          <p:cNvGrpSpPr/>
          <p:nvPr/>
        </p:nvGrpSpPr>
        <p:grpSpPr>
          <a:xfrm>
            <a:off x="2824639" y="3220879"/>
            <a:ext cx="927735" cy="968216"/>
            <a:chOff x="3766185" y="3151505"/>
            <a:chExt cx="1236980" cy="1290955"/>
          </a:xfrm>
        </p:grpSpPr>
        <p:sp>
          <p:nvSpPr>
            <p:cNvPr id="12" name="Freeform: Shape 27"/>
            <p:cNvSpPr/>
            <p:nvPr/>
          </p:nvSpPr>
          <p:spPr>
            <a:xfrm>
              <a:off x="3766185" y="3385820"/>
              <a:ext cx="709295" cy="822325"/>
            </a:xfrm>
            <a:custGeom>
              <a:avLst/>
              <a:gdLst/>
              <a:ahLst/>
              <a:cxnLst/>
              <a:rect l="0" t="0" r="709295" b="822325"/>
              <a:pathLst>
                <a:path w="709295" h="822325">
                  <a:moveTo>
                    <a:pt x="709082" y="731211"/>
                  </a:moveTo>
                  <a:cubicBezTo>
                    <a:pt x="709082" y="731211"/>
                    <a:pt x="709082" y="731211"/>
                    <a:pt x="709082" y="731211"/>
                  </a:cubicBezTo>
                  <a:cubicBezTo>
                    <a:pt x="532999" y="731211"/>
                    <a:pt x="532999" y="731211"/>
                    <a:pt x="532999" y="731211"/>
                  </a:cubicBezTo>
                  <a:cubicBezTo>
                    <a:pt x="532999" y="774136"/>
                    <a:pt x="532999" y="774136"/>
                    <a:pt x="532999" y="774136"/>
                  </a:cubicBezTo>
                  <a:cubicBezTo>
                    <a:pt x="532999" y="807728"/>
                    <a:pt x="500443" y="822078"/>
                    <a:pt x="472567" y="802877"/>
                  </a:cubicBezTo>
                  <a:cubicBezTo>
                    <a:pt x="27627" y="448989"/>
                    <a:pt x="27627" y="448989"/>
                    <a:pt x="27627" y="448989"/>
                  </a:cubicBezTo>
                  <a:cubicBezTo>
                    <a:pt x="0" y="425305"/>
                    <a:pt x="0" y="396730"/>
                    <a:pt x="27627" y="372842"/>
                  </a:cubicBezTo>
                  <a:cubicBezTo>
                    <a:pt x="472567" y="19160"/>
                    <a:pt x="472567" y="19160"/>
                    <a:pt x="472567" y="19160"/>
                  </a:cubicBezTo>
                  <a:cubicBezTo>
                    <a:pt x="500443" y="0"/>
                    <a:pt x="532999" y="14144"/>
                    <a:pt x="532999" y="47735"/>
                  </a:cubicBezTo>
                  <a:cubicBezTo>
                    <a:pt x="532999" y="90661"/>
                    <a:pt x="532999" y="90661"/>
                    <a:pt x="532999" y="90661"/>
                  </a:cubicBezTo>
                  <a:cubicBezTo>
                    <a:pt x="709082" y="90661"/>
                    <a:pt x="709082" y="90661"/>
                    <a:pt x="709082" y="90661"/>
                  </a:cubicBezTo>
                  <a:cubicBezTo>
                    <a:pt x="709082" y="305822"/>
                    <a:pt x="709082" y="516173"/>
                    <a:pt x="709082" y="731211"/>
                  </a:cubicBezTo>
                </a:path>
              </a:pathLst>
            </a:custGeom>
            <a:solidFill>
              <a:srgbClr val="4FD0B5"/>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sp>
          <p:nvSpPr>
            <p:cNvPr id="11" name="Freeform: Shape 28"/>
            <p:cNvSpPr/>
            <p:nvPr/>
          </p:nvSpPr>
          <p:spPr>
            <a:xfrm>
              <a:off x="4350385" y="3151505"/>
              <a:ext cx="652780" cy="1290955"/>
            </a:xfrm>
            <a:custGeom>
              <a:avLst/>
              <a:gdLst/>
              <a:ahLst/>
              <a:cxnLst/>
              <a:rect l="0" t="0" r="652780" b="1290955"/>
              <a:pathLst>
                <a:path w="652780" h="1290955">
                  <a:moveTo>
                    <a:pt x="0" y="1290696"/>
                  </a:moveTo>
                  <a:lnTo>
                    <a:pt x="0" y="0"/>
                  </a:lnTo>
                  <a:lnTo>
                    <a:pt x="652552" y="391998"/>
                  </a:lnTo>
                  <a:lnTo>
                    <a:pt x="652552" y="898569"/>
                  </a:lnTo>
                  <a:lnTo>
                    <a:pt x="0" y="1290696"/>
                  </a:lnTo>
                </a:path>
              </a:pathLst>
            </a:custGeom>
            <a:solidFill>
              <a:srgbClr val="4FD0B5"/>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grpSp>
      <p:sp>
        <p:nvSpPr>
          <p:cNvPr id="13" name="矩形3"/>
          <p:cNvSpPr/>
          <p:nvPr/>
        </p:nvSpPr>
        <p:spPr>
          <a:xfrm>
            <a:off x="3093720" y="3563302"/>
            <a:ext cx="538163" cy="322898"/>
          </a:xfrm>
          <a:prstGeom prst="rect">
            <a:avLst/>
          </a:prstGeom>
          <a:noFill/>
          <a:ln w="9525" cap="flat" cmpd="sng" algn="ctr">
            <a:noFill/>
            <a:prstDash val="solid"/>
            <a:miter lim="800000"/>
            <a:headEnd type="none" w="med" len="med"/>
            <a:tailEnd type="none" w="med" len="med"/>
          </a:ln>
          <a:effectLst/>
        </p:spPr>
        <p:txBody>
          <a:bodyPr vert="horz" wrap="square" lIns="68580" tIns="34290" rIns="68580" bIns="34290" numCol="1" anchor="t"/>
          <a:lstStyle/>
          <a:p>
            <a:pPr algn="ctr" defTabSz="337185">
              <a:defRPr sz="2000" b="0" i="0" u="none" strike="noStrike" kern="1" spc="0" baseline="0">
                <a:solidFill>
                  <a:srgbClr val="000000"/>
                </a:solidFill>
                <a:effectLst/>
                <a:latin typeface="微软雅黑" panose="020B0503020204020204" pitchFamily="2" charset="-122"/>
                <a:ea typeface="微软雅黑" panose="020B0503020204020204" pitchFamily="2" charset="-122"/>
                <a:cs typeface="微软雅黑" panose="020B0503020204020204" pitchFamily="2" charset="-122"/>
              </a:defRPr>
            </a:pPr>
            <a:r>
              <a:rPr sz="1500" kern="1" dirty="0">
                <a:solidFill>
                  <a:srgbClr val="000000"/>
                </a:solidFill>
                <a:latin typeface="微软雅黑" panose="020B0503020204020204" pitchFamily="2" charset="-122"/>
                <a:ea typeface="微软雅黑" panose="020B0503020204020204" pitchFamily="2" charset="-122"/>
              </a:rPr>
              <a:t>CPU</a:t>
            </a:r>
          </a:p>
        </p:txBody>
      </p:sp>
      <p:grpSp>
        <p:nvGrpSpPr>
          <p:cNvPr id="14" name="组3"/>
          <p:cNvGrpSpPr/>
          <p:nvPr/>
        </p:nvGrpSpPr>
        <p:grpSpPr>
          <a:xfrm>
            <a:off x="3276600" y="3923348"/>
            <a:ext cx="812959" cy="931545"/>
            <a:chOff x="4368800" y="4088130"/>
            <a:chExt cx="1083945" cy="1242060"/>
          </a:xfrm>
        </p:grpSpPr>
        <p:sp>
          <p:nvSpPr>
            <p:cNvPr id="16" name="Freeform: Shape 23"/>
            <p:cNvSpPr/>
            <p:nvPr/>
          </p:nvSpPr>
          <p:spPr>
            <a:xfrm>
              <a:off x="4526280" y="4527550"/>
              <a:ext cx="717550" cy="802640"/>
            </a:xfrm>
            <a:custGeom>
              <a:avLst/>
              <a:gdLst/>
              <a:ahLst/>
              <a:cxnLst/>
              <a:rect l="0" t="0" r="717550" b="802640"/>
              <a:pathLst>
                <a:path w="717550" h="802640">
                  <a:moveTo>
                    <a:pt x="717371" y="320093"/>
                  </a:moveTo>
                  <a:cubicBezTo>
                    <a:pt x="717371" y="320093"/>
                    <a:pt x="717371" y="320093"/>
                    <a:pt x="717371" y="320093"/>
                  </a:cubicBezTo>
                  <a:cubicBezTo>
                    <a:pt x="629327" y="477611"/>
                    <a:pt x="629327" y="477611"/>
                    <a:pt x="629327" y="477611"/>
                  </a:cubicBezTo>
                  <a:cubicBezTo>
                    <a:pt x="666389" y="501530"/>
                    <a:pt x="666389" y="501530"/>
                    <a:pt x="666389" y="501530"/>
                  </a:cubicBezTo>
                  <a:cubicBezTo>
                    <a:pt x="694014" y="515857"/>
                    <a:pt x="689530" y="554103"/>
                    <a:pt x="657132" y="568430"/>
                  </a:cubicBezTo>
                  <a:cubicBezTo>
                    <a:pt x="138738" y="792928"/>
                    <a:pt x="138738" y="792928"/>
                    <a:pt x="138738" y="792928"/>
                  </a:cubicBezTo>
                  <a:cubicBezTo>
                    <a:pt x="106197" y="802399"/>
                    <a:pt x="83092" y="788032"/>
                    <a:pt x="78572" y="754682"/>
                  </a:cubicBezTo>
                  <a:cubicBezTo>
                    <a:pt x="4521" y="176902"/>
                    <a:pt x="4521" y="176902"/>
                    <a:pt x="4521" y="176902"/>
                  </a:cubicBezTo>
                  <a:cubicBezTo>
                    <a:pt x="0" y="143352"/>
                    <a:pt x="27626" y="119473"/>
                    <a:pt x="55467" y="138656"/>
                  </a:cubicBezTo>
                  <a:cubicBezTo>
                    <a:pt x="92456" y="157719"/>
                    <a:pt x="92456" y="157719"/>
                    <a:pt x="92456" y="157719"/>
                  </a:cubicBezTo>
                  <a:cubicBezTo>
                    <a:pt x="180500" y="0"/>
                    <a:pt x="180500" y="0"/>
                    <a:pt x="180500" y="0"/>
                  </a:cubicBezTo>
                  <a:cubicBezTo>
                    <a:pt x="360856" y="109962"/>
                    <a:pt x="536799" y="215148"/>
                    <a:pt x="717371" y="320093"/>
                  </a:cubicBezTo>
                </a:path>
              </a:pathLst>
            </a:custGeom>
            <a:solidFill>
              <a:srgbClr val="4FD0B5"/>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sp>
          <p:nvSpPr>
            <p:cNvPr id="15" name="Freeform: Shape 24"/>
            <p:cNvSpPr/>
            <p:nvPr/>
          </p:nvSpPr>
          <p:spPr>
            <a:xfrm>
              <a:off x="4368800" y="4088130"/>
              <a:ext cx="1083945" cy="1036955"/>
            </a:xfrm>
            <a:custGeom>
              <a:avLst/>
              <a:gdLst/>
              <a:ahLst/>
              <a:cxnLst/>
              <a:rect l="0" t="0" r="1083945" b="1036955"/>
              <a:pathLst>
                <a:path w="1083945" h="1036955">
                  <a:moveTo>
                    <a:pt x="1083674" y="1036695"/>
                  </a:moveTo>
                  <a:lnTo>
                    <a:pt x="0" y="391761"/>
                  </a:lnTo>
                  <a:lnTo>
                    <a:pt x="657575" y="0"/>
                  </a:lnTo>
                  <a:lnTo>
                    <a:pt x="1083674" y="257838"/>
                  </a:lnTo>
                  <a:lnTo>
                    <a:pt x="1083674" y="1036695"/>
                  </a:lnTo>
                </a:path>
              </a:pathLst>
            </a:custGeom>
            <a:solidFill>
              <a:srgbClr val="4FD0B5"/>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grpSp>
      <p:sp>
        <p:nvSpPr>
          <p:cNvPr id="17" name="矩形4"/>
          <p:cNvSpPr/>
          <p:nvPr/>
        </p:nvSpPr>
        <p:spPr>
          <a:xfrm>
            <a:off x="3470434" y="4151948"/>
            <a:ext cx="538163" cy="326231"/>
          </a:xfrm>
          <a:prstGeom prst="rect">
            <a:avLst/>
          </a:prstGeom>
          <a:noFill/>
          <a:ln w="9525" cap="flat" cmpd="sng" algn="ctr">
            <a:noFill/>
            <a:prstDash val="solid"/>
            <a:miter lim="800000"/>
            <a:headEnd type="none" w="med" len="med"/>
            <a:tailEnd type="none" w="med" len="med"/>
          </a:ln>
          <a:effectLst/>
        </p:spPr>
        <p:txBody>
          <a:bodyPr vert="horz" wrap="square" lIns="68580" tIns="34290" rIns="68580" bIns="34290" numCol="1" anchor="t"/>
          <a:lstStyle/>
          <a:p>
            <a:pPr algn="ctr" defTabSz="337185">
              <a:defRPr sz="2000" b="0" i="0" u="none" strike="noStrike" kern="1" spc="0" baseline="0">
                <a:solidFill>
                  <a:srgbClr val="000000"/>
                </a:solidFill>
                <a:effectLst/>
                <a:latin typeface="微软雅黑" panose="020B0503020204020204" pitchFamily="2" charset="-122"/>
                <a:ea typeface="微软雅黑" panose="020B0503020204020204" pitchFamily="2" charset="-122"/>
                <a:cs typeface="微软雅黑" panose="020B0503020204020204" pitchFamily="2" charset="-122"/>
              </a:defRPr>
            </a:pPr>
            <a:r>
              <a:rPr sz="1500" kern="1" dirty="0" err="1">
                <a:solidFill>
                  <a:srgbClr val="000000"/>
                </a:solidFill>
                <a:latin typeface="微软雅黑" panose="020B0503020204020204" pitchFamily="2" charset="-122"/>
                <a:ea typeface="微软雅黑" panose="020B0503020204020204" pitchFamily="2" charset="-122"/>
              </a:rPr>
              <a:t>文件</a:t>
            </a:r>
            <a:endParaRPr sz="1500" kern="1" dirty="0">
              <a:solidFill>
                <a:srgbClr val="000000"/>
              </a:solidFill>
              <a:latin typeface="微软雅黑" panose="020B0503020204020204" pitchFamily="2" charset="-122"/>
              <a:ea typeface="微软雅黑" panose="020B0503020204020204" pitchFamily="2" charset="-122"/>
            </a:endParaRPr>
          </a:p>
        </p:txBody>
      </p:sp>
      <p:grpSp>
        <p:nvGrpSpPr>
          <p:cNvPr id="18" name="组4"/>
          <p:cNvGrpSpPr/>
          <p:nvPr/>
        </p:nvGrpSpPr>
        <p:grpSpPr>
          <a:xfrm>
            <a:off x="4123849" y="3923348"/>
            <a:ext cx="812959" cy="931545"/>
            <a:chOff x="5498465" y="4088130"/>
            <a:chExt cx="1083945" cy="1242060"/>
          </a:xfrm>
        </p:grpSpPr>
        <p:sp>
          <p:nvSpPr>
            <p:cNvPr id="20" name="Freeform: Shape 19"/>
            <p:cNvSpPr/>
            <p:nvPr/>
          </p:nvSpPr>
          <p:spPr>
            <a:xfrm>
              <a:off x="5707380" y="4527550"/>
              <a:ext cx="717550" cy="802640"/>
            </a:xfrm>
            <a:custGeom>
              <a:avLst/>
              <a:gdLst/>
              <a:ahLst/>
              <a:cxnLst/>
              <a:rect l="0" t="0" r="717550" b="802640"/>
              <a:pathLst>
                <a:path w="717550" h="802640">
                  <a:moveTo>
                    <a:pt x="536799" y="0"/>
                  </a:moveTo>
                  <a:cubicBezTo>
                    <a:pt x="536799" y="0"/>
                    <a:pt x="536799" y="0"/>
                    <a:pt x="536799" y="0"/>
                  </a:cubicBezTo>
                  <a:cubicBezTo>
                    <a:pt x="624627" y="157719"/>
                    <a:pt x="624627" y="157719"/>
                    <a:pt x="624627" y="157719"/>
                  </a:cubicBezTo>
                  <a:cubicBezTo>
                    <a:pt x="661725" y="138656"/>
                    <a:pt x="661725" y="138656"/>
                    <a:pt x="661725" y="138656"/>
                  </a:cubicBezTo>
                  <a:cubicBezTo>
                    <a:pt x="689530" y="119473"/>
                    <a:pt x="717371" y="143352"/>
                    <a:pt x="712671" y="176902"/>
                  </a:cubicBezTo>
                  <a:cubicBezTo>
                    <a:pt x="638584" y="754682"/>
                    <a:pt x="638584" y="754682"/>
                    <a:pt x="638584" y="754682"/>
                  </a:cubicBezTo>
                  <a:cubicBezTo>
                    <a:pt x="634027" y="788032"/>
                    <a:pt x="610886" y="802399"/>
                    <a:pt x="578561" y="792928"/>
                  </a:cubicBezTo>
                  <a:cubicBezTo>
                    <a:pt x="60167" y="568430"/>
                    <a:pt x="60167" y="568430"/>
                    <a:pt x="60167" y="568430"/>
                  </a:cubicBezTo>
                  <a:cubicBezTo>
                    <a:pt x="27626" y="554103"/>
                    <a:pt x="23069" y="515857"/>
                    <a:pt x="50767" y="501530"/>
                  </a:cubicBezTo>
                  <a:cubicBezTo>
                    <a:pt x="87756" y="477611"/>
                    <a:pt x="87756" y="477611"/>
                    <a:pt x="87756" y="477611"/>
                  </a:cubicBezTo>
                  <a:cubicBezTo>
                    <a:pt x="0" y="320093"/>
                    <a:pt x="0" y="320093"/>
                    <a:pt x="0" y="320093"/>
                  </a:cubicBezTo>
                  <a:cubicBezTo>
                    <a:pt x="175800" y="215148"/>
                    <a:pt x="356299" y="109962"/>
                    <a:pt x="536799" y="0"/>
                  </a:cubicBezTo>
                </a:path>
              </a:pathLst>
            </a:custGeom>
            <a:solidFill>
              <a:srgbClr val="9CCBBB"/>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sp>
          <p:nvSpPr>
            <p:cNvPr id="19" name="Freeform: Shape 20"/>
            <p:cNvSpPr/>
            <p:nvPr/>
          </p:nvSpPr>
          <p:spPr>
            <a:xfrm>
              <a:off x="5498465" y="4088130"/>
              <a:ext cx="1083945" cy="1036955"/>
            </a:xfrm>
            <a:custGeom>
              <a:avLst/>
              <a:gdLst/>
              <a:ahLst/>
              <a:cxnLst/>
              <a:rect l="0" t="0" r="1083945" b="1036955"/>
              <a:pathLst>
                <a:path w="1083945" h="1036955">
                  <a:moveTo>
                    <a:pt x="1083674" y="391761"/>
                  </a:moveTo>
                  <a:lnTo>
                    <a:pt x="0" y="1036695"/>
                  </a:lnTo>
                  <a:lnTo>
                    <a:pt x="0" y="257838"/>
                  </a:lnTo>
                  <a:lnTo>
                    <a:pt x="425990" y="0"/>
                  </a:lnTo>
                  <a:lnTo>
                    <a:pt x="1083674" y="391761"/>
                  </a:lnTo>
                </a:path>
              </a:pathLst>
            </a:custGeom>
            <a:solidFill>
              <a:srgbClr val="9CCBBB"/>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grpSp>
      <p:sp>
        <p:nvSpPr>
          <p:cNvPr id="21" name="矩形5"/>
          <p:cNvSpPr/>
          <p:nvPr/>
        </p:nvSpPr>
        <p:spPr>
          <a:xfrm>
            <a:off x="4170045" y="4155281"/>
            <a:ext cx="538163" cy="322898"/>
          </a:xfrm>
          <a:prstGeom prst="rect">
            <a:avLst/>
          </a:prstGeom>
          <a:noFill/>
          <a:ln w="9525" cap="flat" cmpd="sng" algn="ctr">
            <a:noFill/>
            <a:prstDash val="solid"/>
            <a:miter lim="800000"/>
            <a:headEnd type="none" w="med" len="med"/>
            <a:tailEnd type="none" w="med" len="med"/>
          </a:ln>
          <a:effectLst/>
        </p:spPr>
        <p:txBody>
          <a:bodyPr vert="horz" wrap="square" lIns="68580" tIns="34290" rIns="68580" bIns="34290" numCol="1" anchor="t"/>
          <a:lstStyle/>
          <a:p>
            <a:pPr algn="ctr" defTabSz="337185">
              <a:defRPr sz="2000" b="0" i="0" u="none" strike="noStrike" kern="1" spc="0" baseline="0">
                <a:solidFill>
                  <a:srgbClr val="000000"/>
                </a:solidFill>
                <a:effectLst/>
                <a:latin typeface="微软雅黑" panose="020B0503020204020204" pitchFamily="2" charset="-122"/>
                <a:ea typeface="微软雅黑" panose="020B0503020204020204" pitchFamily="2" charset="-122"/>
                <a:cs typeface="微软雅黑" panose="020B0503020204020204" pitchFamily="2" charset="-122"/>
              </a:defRPr>
            </a:pPr>
            <a:r>
              <a:rPr sz="1500" kern="1" dirty="0" err="1">
                <a:solidFill>
                  <a:srgbClr val="000000"/>
                </a:solidFill>
                <a:latin typeface="微软雅黑" panose="020B0503020204020204" pitchFamily="2" charset="-122"/>
                <a:ea typeface="微软雅黑" panose="020B0503020204020204" pitchFamily="2" charset="-122"/>
              </a:rPr>
              <a:t>驱动</a:t>
            </a:r>
            <a:endParaRPr sz="1500" kern="1" dirty="0">
              <a:solidFill>
                <a:srgbClr val="000000"/>
              </a:solidFill>
              <a:latin typeface="微软雅黑" panose="020B0503020204020204" pitchFamily="2" charset="-122"/>
              <a:ea typeface="微软雅黑" panose="020B0503020204020204" pitchFamily="2" charset="-122"/>
            </a:endParaRPr>
          </a:p>
        </p:txBody>
      </p:sp>
      <p:grpSp>
        <p:nvGrpSpPr>
          <p:cNvPr id="22" name="组5"/>
          <p:cNvGrpSpPr/>
          <p:nvPr/>
        </p:nvGrpSpPr>
        <p:grpSpPr>
          <a:xfrm>
            <a:off x="4461034" y="3220879"/>
            <a:ext cx="927735" cy="968216"/>
            <a:chOff x="5948045" y="3151505"/>
            <a:chExt cx="1236980" cy="1290955"/>
          </a:xfrm>
        </p:grpSpPr>
        <p:sp>
          <p:nvSpPr>
            <p:cNvPr id="24" name="Freeform: Shape 15"/>
            <p:cNvSpPr/>
            <p:nvPr/>
          </p:nvSpPr>
          <p:spPr>
            <a:xfrm>
              <a:off x="6475730" y="3385820"/>
              <a:ext cx="709295" cy="822325"/>
            </a:xfrm>
            <a:custGeom>
              <a:avLst/>
              <a:gdLst/>
              <a:ahLst/>
              <a:cxnLst/>
              <a:rect l="0" t="0" r="709295" b="822325"/>
              <a:pathLst>
                <a:path w="709295" h="822325">
                  <a:moveTo>
                    <a:pt x="0" y="90661"/>
                  </a:moveTo>
                  <a:cubicBezTo>
                    <a:pt x="0" y="90661"/>
                    <a:pt x="0" y="90661"/>
                    <a:pt x="0" y="90661"/>
                  </a:cubicBezTo>
                  <a:cubicBezTo>
                    <a:pt x="176011" y="90661"/>
                    <a:pt x="176011" y="90661"/>
                    <a:pt x="176011" y="90661"/>
                  </a:cubicBezTo>
                  <a:cubicBezTo>
                    <a:pt x="176011" y="47735"/>
                    <a:pt x="176011" y="47735"/>
                    <a:pt x="176011" y="47735"/>
                  </a:cubicBezTo>
                  <a:cubicBezTo>
                    <a:pt x="176011" y="14144"/>
                    <a:pt x="208390" y="0"/>
                    <a:pt x="236266" y="19160"/>
                  </a:cubicBezTo>
                  <a:cubicBezTo>
                    <a:pt x="681206" y="372842"/>
                    <a:pt x="681206" y="372842"/>
                    <a:pt x="681206" y="372842"/>
                  </a:cubicBezTo>
                  <a:cubicBezTo>
                    <a:pt x="709082" y="396730"/>
                    <a:pt x="709082" y="425305"/>
                    <a:pt x="681206" y="448989"/>
                  </a:cubicBezTo>
                  <a:cubicBezTo>
                    <a:pt x="236266" y="802877"/>
                    <a:pt x="236266" y="802877"/>
                    <a:pt x="236266" y="802877"/>
                  </a:cubicBezTo>
                  <a:cubicBezTo>
                    <a:pt x="208390" y="822078"/>
                    <a:pt x="176011" y="807728"/>
                    <a:pt x="176011" y="774136"/>
                  </a:cubicBezTo>
                  <a:cubicBezTo>
                    <a:pt x="176011" y="731211"/>
                    <a:pt x="176011" y="731211"/>
                    <a:pt x="176011" y="731211"/>
                  </a:cubicBezTo>
                  <a:cubicBezTo>
                    <a:pt x="0" y="731211"/>
                    <a:pt x="0" y="731211"/>
                    <a:pt x="0" y="731211"/>
                  </a:cubicBezTo>
                  <a:cubicBezTo>
                    <a:pt x="0" y="516173"/>
                    <a:pt x="0" y="305822"/>
                    <a:pt x="0" y="90661"/>
                  </a:cubicBezTo>
                </a:path>
              </a:pathLst>
            </a:custGeom>
            <a:solidFill>
              <a:schemeClr val="accent4"/>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sp>
          <p:nvSpPr>
            <p:cNvPr id="23" name="Freeform: Shape 16"/>
            <p:cNvSpPr/>
            <p:nvPr/>
          </p:nvSpPr>
          <p:spPr>
            <a:xfrm>
              <a:off x="5948045" y="3151505"/>
              <a:ext cx="652780" cy="1290955"/>
            </a:xfrm>
            <a:custGeom>
              <a:avLst/>
              <a:gdLst/>
              <a:ahLst/>
              <a:cxnLst/>
              <a:rect l="0" t="0" r="652780" b="1290955"/>
              <a:pathLst>
                <a:path w="652780" h="1290955">
                  <a:moveTo>
                    <a:pt x="652552" y="0"/>
                  </a:moveTo>
                  <a:lnTo>
                    <a:pt x="652552" y="1290696"/>
                  </a:lnTo>
                  <a:lnTo>
                    <a:pt x="0" y="898569"/>
                  </a:lnTo>
                  <a:lnTo>
                    <a:pt x="0" y="391998"/>
                  </a:lnTo>
                  <a:lnTo>
                    <a:pt x="652552" y="0"/>
                  </a:lnTo>
                </a:path>
              </a:pathLst>
            </a:custGeom>
            <a:solidFill>
              <a:schemeClr val="accent4"/>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grpSp>
      <p:sp>
        <p:nvSpPr>
          <p:cNvPr id="25" name="矩形6"/>
          <p:cNvSpPr/>
          <p:nvPr/>
        </p:nvSpPr>
        <p:spPr>
          <a:xfrm>
            <a:off x="4546759" y="3563302"/>
            <a:ext cx="561023" cy="322898"/>
          </a:xfrm>
          <a:prstGeom prst="rect">
            <a:avLst/>
          </a:prstGeom>
          <a:noFill/>
          <a:ln w="9525" cap="flat" cmpd="sng" algn="ctr">
            <a:noFill/>
            <a:prstDash val="solid"/>
            <a:miter lim="800000"/>
            <a:headEnd type="none" w="med" len="med"/>
            <a:tailEnd type="none" w="med" len="med"/>
          </a:ln>
          <a:effectLst/>
        </p:spPr>
        <p:txBody>
          <a:bodyPr vert="horz" wrap="square" lIns="68580" tIns="34290" rIns="68580" bIns="34290" numCol="1" anchor="t"/>
          <a:lstStyle/>
          <a:p>
            <a:pPr algn="ctr" defTabSz="337185">
              <a:defRPr sz="2000" b="0" i="0" u="none" strike="noStrike" kern="1" spc="0" baseline="0">
                <a:solidFill>
                  <a:srgbClr val="000000"/>
                </a:solidFill>
                <a:effectLst/>
                <a:latin typeface="微软雅黑" panose="020B0503020204020204" pitchFamily="2" charset="-122"/>
                <a:ea typeface="微软雅黑" panose="020B0503020204020204" pitchFamily="2" charset="-122"/>
                <a:cs typeface="微软雅黑" panose="020B0503020204020204" pitchFamily="2" charset="-122"/>
              </a:defRPr>
            </a:pPr>
            <a:r>
              <a:rPr sz="1500" kern="1">
                <a:solidFill>
                  <a:srgbClr val="000000"/>
                </a:solidFill>
                <a:latin typeface="微软雅黑" panose="020B0503020204020204" pitchFamily="2" charset="-122"/>
                <a:ea typeface="微软雅黑" panose="020B0503020204020204" pitchFamily="2" charset="-122"/>
              </a:rPr>
              <a:t>内存</a:t>
            </a:r>
          </a:p>
        </p:txBody>
      </p:sp>
      <p:grpSp>
        <p:nvGrpSpPr>
          <p:cNvPr id="26" name="组6"/>
          <p:cNvGrpSpPr/>
          <p:nvPr/>
        </p:nvGrpSpPr>
        <p:grpSpPr>
          <a:xfrm>
            <a:off x="4123849" y="2555081"/>
            <a:ext cx="812959" cy="931545"/>
            <a:chOff x="5498465" y="2263775"/>
            <a:chExt cx="1083945" cy="1242060"/>
          </a:xfrm>
        </p:grpSpPr>
        <p:sp>
          <p:nvSpPr>
            <p:cNvPr id="28" name="Freeform: Shape 11"/>
            <p:cNvSpPr/>
            <p:nvPr/>
          </p:nvSpPr>
          <p:spPr>
            <a:xfrm>
              <a:off x="5707380" y="2263775"/>
              <a:ext cx="717550" cy="802640"/>
            </a:xfrm>
            <a:custGeom>
              <a:avLst/>
              <a:gdLst/>
              <a:ahLst/>
              <a:cxnLst/>
              <a:rect l="0" t="0" r="717550" b="802640"/>
              <a:pathLst>
                <a:path w="717550" h="802640">
                  <a:moveTo>
                    <a:pt x="0" y="482186"/>
                  </a:moveTo>
                  <a:cubicBezTo>
                    <a:pt x="0" y="482186"/>
                    <a:pt x="0" y="482186"/>
                    <a:pt x="0" y="482186"/>
                  </a:cubicBezTo>
                  <a:cubicBezTo>
                    <a:pt x="87756" y="324668"/>
                    <a:pt x="87756" y="324668"/>
                    <a:pt x="87756" y="324668"/>
                  </a:cubicBezTo>
                  <a:cubicBezTo>
                    <a:pt x="50767" y="300990"/>
                    <a:pt x="50767" y="300990"/>
                    <a:pt x="50767" y="300990"/>
                  </a:cubicBezTo>
                  <a:cubicBezTo>
                    <a:pt x="23069" y="286382"/>
                    <a:pt x="27626" y="248377"/>
                    <a:pt x="60167" y="233809"/>
                  </a:cubicBezTo>
                  <a:cubicBezTo>
                    <a:pt x="578561" y="9311"/>
                    <a:pt x="578561" y="9311"/>
                    <a:pt x="578561" y="9311"/>
                  </a:cubicBezTo>
                  <a:cubicBezTo>
                    <a:pt x="610886" y="0"/>
                    <a:pt x="634027" y="14287"/>
                    <a:pt x="638584" y="47516"/>
                  </a:cubicBezTo>
                  <a:cubicBezTo>
                    <a:pt x="712671" y="625658"/>
                    <a:pt x="712671" y="625658"/>
                    <a:pt x="712671" y="625658"/>
                  </a:cubicBezTo>
                  <a:cubicBezTo>
                    <a:pt x="717371" y="659048"/>
                    <a:pt x="689530" y="683087"/>
                    <a:pt x="661725" y="663864"/>
                  </a:cubicBezTo>
                  <a:cubicBezTo>
                    <a:pt x="624627" y="644841"/>
                    <a:pt x="624627" y="644841"/>
                    <a:pt x="624627" y="644841"/>
                  </a:cubicBezTo>
                  <a:cubicBezTo>
                    <a:pt x="536799" y="802399"/>
                    <a:pt x="536799" y="802399"/>
                    <a:pt x="536799" y="802399"/>
                  </a:cubicBezTo>
                  <a:cubicBezTo>
                    <a:pt x="356299" y="692438"/>
                    <a:pt x="180284" y="587372"/>
                    <a:pt x="0" y="482186"/>
                  </a:cubicBezTo>
                </a:path>
              </a:pathLst>
            </a:custGeom>
            <a:solidFill>
              <a:schemeClr val="accent2"/>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sp>
          <p:nvSpPr>
            <p:cNvPr id="27" name="Freeform: Shape 12"/>
            <p:cNvSpPr/>
            <p:nvPr/>
          </p:nvSpPr>
          <p:spPr>
            <a:xfrm>
              <a:off x="5498465" y="2468880"/>
              <a:ext cx="1083945" cy="1036955"/>
            </a:xfrm>
            <a:custGeom>
              <a:avLst/>
              <a:gdLst/>
              <a:ahLst/>
              <a:cxnLst/>
              <a:rect l="0" t="0" r="1083945" b="1036955"/>
              <a:pathLst>
                <a:path w="1083945" h="1036955">
                  <a:moveTo>
                    <a:pt x="0" y="0"/>
                  </a:moveTo>
                  <a:lnTo>
                    <a:pt x="1083674" y="644986"/>
                  </a:lnTo>
                  <a:lnTo>
                    <a:pt x="425990" y="1036695"/>
                  </a:lnTo>
                  <a:lnTo>
                    <a:pt x="0" y="778701"/>
                  </a:lnTo>
                  <a:lnTo>
                    <a:pt x="0" y="0"/>
                  </a:lnTo>
                </a:path>
              </a:pathLst>
            </a:custGeom>
            <a:solidFill>
              <a:schemeClr val="accent2"/>
            </a:solidFill>
            <a:ln w="12700" cap="flat" cmpd="sng" algn="ctr">
              <a:noFill/>
              <a:prstDash val="solid"/>
              <a:miter lim="800000"/>
              <a:headEnd type="none" w="med" len="med"/>
              <a:tailEnd type="none" w="med" len="med"/>
            </a:ln>
            <a:effectLst/>
          </p:spPr>
          <p:txBody>
            <a:bodyPr vert="horz" wrap="square" lIns="0" tIns="0" rIns="0" bIns="0" numCol="1" anchor="ctr"/>
            <a:lstStyle/>
            <a:p>
              <a:pPr algn="ctr" defTabSz="337185">
                <a:defRPr sz="1800" b="0" i="0" u="none" strike="noStrike" kern="1" spc="0" baseline="0">
                  <a:solidFill>
                    <a:srgbClr val="000000"/>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000000"/>
                </a:solidFill>
                <a:latin typeface="阿里巴巴普惠体 R" charset="0"/>
                <a:ea typeface="Calibri" panose="020F0502020204030204" pitchFamily="2" charset="0"/>
                <a:cs typeface="Calibri" panose="020F0502020204030204" pitchFamily="2" charset="0"/>
              </a:endParaRPr>
            </a:p>
          </p:txBody>
        </p:sp>
      </p:grpSp>
      <p:sp>
        <p:nvSpPr>
          <p:cNvPr id="29" name="矩形7"/>
          <p:cNvSpPr/>
          <p:nvPr/>
        </p:nvSpPr>
        <p:spPr>
          <a:xfrm>
            <a:off x="4116229" y="2971324"/>
            <a:ext cx="591979" cy="376714"/>
          </a:xfrm>
          <a:prstGeom prst="rect">
            <a:avLst/>
          </a:prstGeom>
          <a:noFill/>
          <a:ln w="9525" cap="flat" cmpd="sng" algn="ctr">
            <a:noFill/>
            <a:prstDash val="solid"/>
            <a:miter lim="800000"/>
            <a:headEnd type="none" w="med" len="med"/>
            <a:tailEnd type="none" w="med" len="med"/>
          </a:ln>
          <a:effectLst/>
        </p:spPr>
        <p:txBody>
          <a:bodyPr vert="horz" wrap="square" lIns="68580" tIns="34290" rIns="68580" bIns="34290" numCol="1" anchor="t"/>
          <a:lstStyle/>
          <a:p>
            <a:pPr algn="ctr" defTabSz="337185">
              <a:defRPr sz="2000" b="0" i="0" u="none" strike="noStrike" kern="1" spc="0" baseline="0">
                <a:solidFill>
                  <a:srgbClr val="000000"/>
                </a:solidFill>
                <a:effectLst/>
                <a:latin typeface="微软雅黑" panose="020B0503020204020204" pitchFamily="2" charset="-122"/>
                <a:ea typeface="微软雅黑" panose="020B0503020204020204" pitchFamily="2" charset="-122"/>
                <a:cs typeface="微软雅黑" panose="020B0503020204020204" pitchFamily="2" charset="-122"/>
              </a:defRPr>
            </a:pPr>
            <a:r>
              <a:rPr sz="1500" kern="1">
                <a:solidFill>
                  <a:srgbClr val="000000"/>
                </a:solidFill>
                <a:latin typeface="微软雅黑" panose="020B0503020204020204" pitchFamily="2" charset="-122"/>
                <a:ea typeface="微软雅黑" panose="020B0503020204020204" pitchFamily="2" charset="-122"/>
              </a:rPr>
              <a:t>外设</a:t>
            </a:r>
          </a:p>
        </p:txBody>
      </p:sp>
      <p:sp>
        <p:nvSpPr>
          <p:cNvPr id="30" name="椭圆1"/>
          <p:cNvSpPr/>
          <p:nvPr/>
        </p:nvSpPr>
        <p:spPr>
          <a:xfrm>
            <a:off x="3685699" y="3240406"/>
            <a:ext cx="914876" cy="914876"/>
          </a:xfrm>
          <a:prstGeom prst="ellipse">
            <a:avLst/>
          </a:prstGeom>
          <a:solidFill>
            <a:schemeClr val="bg2"/>
          </a:solidFill>
          <a:ln w="38100" cap="flat" cmpd="sng" algn="ctr">
            <a:solidFill>
              <a:srgbClr val="B4B4B4"/>
            </a:solidFill>
            <a:prstDash val="solid"/>
            <a:miter lim="800000"/>
            <a:headEnd type="none" w="med" len="med"/>
            <a:tailEnd type="none" w="med" len="med"/>
          </a:ln>
          <a:effectLst/>
        </p:spPr>
        <p:txBody>
          <a:bodyPr vert="horz" wrap="square" lIns="68580" tIns="34290" rIns="68580" bIns="34290" numCol="1" anchor="ctr"/>
          <a:lstStyle/>
          <a:p>
            <a:pPr algn="ctr" defTabSz="337185">
              <a:lnSpc>
                <a:spcPct val="90000"/>
              </a:lnSpc>
              <a:defRPr sz="2400" b="0" i="0" u="none" strike="noStrike" kern="1" spc="0" baseline="0">
                <a:solidFill>
                  <a:srgbClr val="5B9BD5"/>
                </a:solidFill>
                <a:effectLst/>
                <a:latin typeface="微软雅黑" panose="020B0503020204020204" pitchFamily="2" charset="-122"/>
                <a:ea typeface="微软雅黑" panose="020B0503020204020204" pitchFamily="2" charset="-122"/>
                <a:cs typeface="微软雅黑" panose="020B0503020204020204" pitchFamily="2" charset="-122"/>
              </a:defRPr>
            </a:pPr>
            <a:r>
              <a:rPr kern="1">
                <a:solidFill>
                  <a:srgbClr val="5B9BD5"/>
                </a:solidFill>
                <a:latin typeface="微软雅黑" panose="020B0503020204020204" pitchFamily="2" charset="-122"/>
                <a:ea typeface="微软雅黑" panose="020B0503020204020204" pitchFamily="2" charset="-122"/>
              </a:rPr>
              <a:t>操作系统</a:t>
            </a:r>
          </a:p>
        </p:txBody>
      </p:sp>
      <p:pic>
        <p:nvPicPr>
          <p:cNvPr id="31" name="图片模式2"/>
          <p:cNvPicPr/>
          <p:nvPr/>
        </p:nvPicPr>
        <p:blipFill>
          <a:blip r:embed="rId3" cstate="print">
            <a:extLst>
              <a:ext uri="{28A0092B-C50C-407E-A947-70E740481C1C}">
                <a14:useLocalDpi xmlns:a14="http://schemas.microsoft.com/office/drawing/2010/main" val="0"/>
              </a:ext>
            </a:extLst>
          </a:blip>
          <a:stretch>
            <a:fillRect/>
          </a:stretch>
        </p:blipFill>
        <p:spPr>
          <a:xfrm>
            <a:off x="5107576" y="1467803"/>
            <a:ext cx="1745391" cy="1291590"/>
          </a:xfrm>
          <a:prstGeom prst="rect">
            <a:avLst/>
          </a:prstGeom>
          <a:noFill/>
          <a:ln w="12700" cap="flat" cmpd="sng" algn="ctr">
            <a:noFill/>
            <a:prstDash val="solid"/>
            <a:miter lim="800000"/>
            <a:headEnd type="none" w="med" len="med"/>
            <a:tailEnd type="none" w="med" len="med"/>
          </a:ln>
          <a:effectLst/>
        </p:spPr>
      </p:pic>
      <p:pic>
        <p:nvPicPr>
          <p:cNvPr id="32" name="图片模式3"/>
          <p:cNvPicPr/>
          <p:nvPr/>
        </p:nvPicPr>
        <p:blipFill>
          <a:blip r:embed="rId4">
            <a:extLst>
              <a:ext uri="{28A0092B-C50C-407E-A947-70E740481C1C}">
                <a14:useLocalDpi xmlns:a14="http://schemas.microsoft.com/office/drawing/2010/main" val="0"/>
              </a:ext>
            </a:extLst>
          </a:blip>
          <a:stretch>
            <a:fillRect/>
          </a:stretch>
        </p:blipFill>
        <p:spPr>
          <a:xfrm>
            <a:off x="5364004" y="3088957"/>
            <a:ext cx="3662607" cy="1100138"/>
          </a:xfrm>
          <a:prstGeom prst="rect">
            <a:avLst/>
          </a:prstGeom>
          <a:noFill/>
          <a:ln w="12700" cap="flat" cmpd="sng" algn="ctr">
            <a:noFill/>
            <a:prstDash val="solid"/>
            <a:miter lim="800000"/>
            <a:headEnd type="none" w="med" len="med"/>
            <a:tailEnd type="none" w="med" len="med"/>
          </a:ln>
          <a:effectLst/>
        </p:spPr>
      </p:pic>
      <p:pic>
        <p:nvPicPr>
          <p:cNvPr id="33" name="图片模式4"/>
          <p:cNvPicPr/>
          <p:nvPr/>
        </p:nvPicPr>
        <p:blipFill>
          <a:blip r:embed="rId5" cstate="print">
            <a:extLst>
              <a:ext uri="{28A0092B-C50C-407E-A947-70E740481C1C}">
                <a14:useLocalDpi xmlns:a14="http://schemas.microsoft.com/office/drawing/2010/main" val="0"/>
              </a:ext>
            </a:extLst>
          </a:blip>
          <a:stretch>
            <a:fillRect/>
          </a:stretch>
        </p:blipFill>
        <p:spPr>
          <a:xfrm>
            <a:off x="908917" y="2958041"/>
            <a:ext cx="2088601" cy="1520138"/>
          </a:xfrm>
          <a:prstGeom prst="rect">
            <a:avLst/>
          </a:prstGeom>
          <a:noFill/>
          <a:ln w="12700" cap="flat" cmpd="sng" algn="ctr">
            <a:noFill/>
            <a:prstDash val="solid"/>
            <a:miter lim="800000"/>
            <a:headEnd type="none" w="med" len="med"/>
            <a:tailEnd type="none" w="med" len="med"/>
          </a:ln>
          <a:effectLst/>
        </p:spPr>
      </p:pic>
      <p:pic>
        <p:nvPicPr>
          <p:cNvPr id="34" name="图片模式5"/>
          <p:cNvPicPr/>
          <p:nvPr/>
        </p:nvPicPr>
        <p:blipFill>
          <a:blip r:embed="rId6" cstate="print">
            <a:extLst>
              <a:ext uri="{28A0092B-C50C-407E-A947-70E740481C1C}">
                <a14:useLocalDpi xmlns:a14="http://schemas.microsoft.com/office/drawing/2010/main" val="0"/>
              </a:ext>
            </a:extLst>
          </a:blip>
          <a:stretch>
            <a:fillRect/>
          </a:stretch>
        </p:blipFill>
        <p:spPr>
          <a:xfrm>
            <a:off x="4280535" y="4353401"/>
            <a:ext cx="2805113" cy="1577340"/>
          </a:xfrm>
          <a:prstGeom prst="rect">
            <a:avLst/>
          </a:prstGeom>
          <a:noFill/>
          <a:ln w="12700" cap="flat" cmpd="sng" algn="ctr">
            <a:noFill/>
            <a:prstDash val="solid"/>
            <a:miter lim="800000"/>
            <a:headEnd type="none" w="med" len="med"/>
            <a:tailEnd type="none" w="med" len="med"/>
          </a:ln>
          <a:effectLst/>
        </p:spPr>
      </p:pic>
      <p:pic>
        <p:nvPicPr>
          <p:cNvPr id="35" name="图片模式6"/>
          <p:cNvPicPr/>
          <p:nvPr/>
        </p:nvPicPr>
        <p:blipFill>
          <a:blip r:embed="rId7" cstate="print">
            <a:extLst>
              <a:ext uri="{28A0092B-C50C-407E-A947-70E740481C1C}">
                <a14:useLocalDpi xmlns:a14="http://schemas.microsoft.com/office/drawing/2010/main" val="0"/>
              </a:ext>
            </a:extLst>
          </a:blip>
          <a:stretch>
            <a:fillRect/>
          </a:stretch>
        </p:blipFill>
        <p:spPr>
          <a:xfrm>
            <a:off x="2173210" y="1498996"/>
            <a:ext cx="1522967" cy="1315880"/>
          </a:xfrm>
          <a:prstGeom prst="rect">
            <a:avLst/>
          </a:prstGeom>
          <a:noFill/>
          <a:ln w="12700" cap="flat" cmpd="sng" algn="ctr">
            <a:noFill/>
            <a:prstDash val="solid"/>
            <a:miter lim="800000"/>
            <a:headEnd type="none" w="med" len="med"/>
            <a:tailEnd type="none" w="med" len="med"/>
          </a:ln>
          <a:effectLst/>
        </p:spPr>
      </p:pic>
      <p:pic>
        <p:nvPicPr>
          <p:cNvPr id="36" name="图片模式7"/>
          <p:cNvPicPr/>
          <p:nvPr/>
        </p:nvPicPr>
        <p:blipFill>
          <a:blip r:embed="rId8">
            <a:extLst>
              <a:ext uri="{28A0092B-C50C-407E-A947-70E740481C1C}">
                <a14:useLocalDpi xmlns:a14="http://schemas.microsoft.com/office/drawing/2010/main" val="0"/>
              </a:ext>
            </a:extLst>
          </a:blip>
          <a:stretch>
            <a:fillRect/>
          </a:stretch>
        </p:blipFill>
        <p:spPr>
          <a:xfrm>
            <a:off x="2309813" y="4778216"/>
            <a:ext cx="1561624" cy="1419225"/>
          </a:xfrm>
          <a:prstGeom prst="rect">
            <a:avLst/>
          </a:prstGeom>
          <a:noFill/>
          <a:ln w="12700" cap="flat" cmpd="sng" algn="ctr">
            <a:noFill/>
            <a:prstDash val="solid"/>
            <a:miter lim="800000"/>
            <a:headEnd type="none" w="med" len="med"/>
            <a:tailEnd type="none" w="med" len="med"/>
          </a:ln>
          <a:effectLst/>
        </p:spPr>
      </p:pic>
      <p:pic>
        <p:nvPicPr>
          <p:cNvPr id="37" name="图片模式8"/>
          <p:cNvPicPr/>
          <p:nvPr/>
        </p:nvPicPr>
        <p:blipFill>
          <a:blip r:embed="rId9" cstate="print">
            <a:extLst>
              <a:ext uri="{28A0092B-C50C-407E-A947-70E740481C1C}">
                <a14:useLocalDpi xmlns:a14="http://schemas.microsoft.com/office/drawing/2010/main" val="0"/>
              </a:ext>
            </a:extLst>
          </a:blip>
          <a:stretch>
            <a:fillRect/>
          </a:stretch>
        </p:blipFill>
        <p:spPr>
          <a:xfrm>
            <a:off x="4412218" y="1679734"/>
            <a:ext cx="807244" cy="807244"/>
          </a:xfrm>
          <a:prstGeom prst="rect">
            <a:avLst/>
          </a:prstGeom>
          <a:noFill/>
          <a:ln w="12700" cap="flat" cmpd="sng" algn="ctr">
            <a:noFill/>
            <a:prstDash val="solid"/>
            <a:miter lim="800000"/>
            <a:headEnd type="none" w="med" len="med"/>
            <a:tailEnd type="none" w="med" len="med"/>
          </a:ln>
          <a:effectLst/>
        </p:spPr>
      </p:pic>
    </p:spTree>
    <p:extLst>
      <p:ext uri="{BB962C8B-B14F-4D97-AF65-F5344CB8AC3E}">
        <p14:creationId xmlns:p14="http://schemas.microsoft.com/office/powerpoint/2010/main" val="344534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p:cTn id="7" dur="1000" fill="hold"/>
                                        <p:tgtEl>
                                          <p:spTgt spid="5">
                                            <p:bg/>
                                          </p:spTgt>
                                        </p:tgtEl>
                                        <p:attrNameLst>
                                          <p:attrName>ppt_x</p:attrName>
                                        </p:attrNameLst>
                                      </p:cBhvr>
                                      <p:tavLst>
                                        <p:tav tm="0">
                                          <p:val>
                                            <p:strVal val="#ppt_x-.2"/>
                                          </p:val>
                                        </p:tav>
                                        <p:tav tm="100000">
                                          <p:val>
                                            <p:strVal val="#ppt_x"/>
                                          </p:val>
                                        </p:tav>
                                      </p:tavLst>
                                    </p:anim>
                                    <p:anim calcmode="lin" valueType="num">
                                      <p:cBhvr>
                                        <p:cTn id="8" dur="1000" fill="hold"/>
                                        <p:tgtEl>
                                          <p:spTgt spid="5">
                                            <p:bg/>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bg/>
                                          </p:spTgt>
                                        </p:tgtEl>
                                      </p:cBhvr>
                                    </p:animEffect>
                                  </p:childTnLst>
                                </p:cTn>
                              </p:par>
                              <p:par>
                                <p:cTn id="10" presetID="29" presetClass="entr" presetSubtype="0" fill="hold" grpId="1"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ppt_x</p:attrName>
                                        </p:attrNameLst>
                                      </p:cBhvr>
                                      <p:tavLst>
                                        <p:tav tm="0">
                                          <p:val>
                                            <p:strVal val="#ppt_x-.2"/>
                                          </p:val>
                                        </p:tav>
                                        <p:tav tm="100000">
                                          <p:val>
                                            <p:strVal val="#ppt_x"/>
                                          </p:val>
                                        </p:tav>
                                      </p:tavLst>
                                    </p:anim>
                                    <p:anim calcmode="lin" valueType="num">
                                      <p:cBhvr>
                                        <p:cTn id="13"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
                                        </p:tgtEl>
                                      </p:cBhvr>
                                    </p:animEffect>
                                  </p:childTnLst>
                                </p:cTn>
                              </p:par>
                              <p:par>
                                <p:cTn id="15" presetID="8" presetClass="emph" presetSubtype="0" fill="hold" grpId="0" nodeType="withEffect">
                                  <p:stCondLst>
                                    <p:cond delay="0"/>
                                  </p:stCondLst>
                                  <p:childTnLst>
                                    <p:animRot by="21600000">
                                      <p:cBhvr>
                                        <p:cTn id="16" dur="2000" fill="hold"/>
                                        <p:tgtEl>
                                          <p:spTgt spid="30"/>
                                        </p:tgtEl>
                                        <p:attrNameLst>
                                          <p:attrName>r</p:attrName>
                                        </p:attrNameLst>
                                      </p:cBhvr>
                                    </p:animRot>
                                  </p:childTnLst>
                                </p:cTn>
                              </p:par>
                            </p:childTnLst>
                          </p:cTn>
                        </p:par>
                        <p:par>
                          <p:cTn id="17" fill="hold">
                            <p:stCondLst>
                              <p:cond delay="1000"/>
                            </p:stCondLst>
                            <p:childTnLst>
                              <p:par>
                                <p:cTn id="18" presetID="39" presetClass="entr" presetSubtype="0" fill="hold" grpId="0" nodeType="afterEffect">
                                  <p:stCondLst>
                                    <p:cond delay="0"/>
                                  </p:stCondLst>
                                  <p:iterate type="wd">
                                    <p:tmPct val="20000"/>
                                  </p:iterate>
                                  <p:childTnLst>
                                    <p:set>
                                      <p:cBhvr>
                                        <p:cTn id="19" dur="1" fill="hold">
                                          <p:stCondLst>
                                            <p:cond delay="0"/>
                                          </p:stCondLst>
                                        </p:cTn>
                                        <p:tgtEl>
                                          <p:spTgt spid="13">
                                            <p:bg/>
                                          </p:spTgt>
                                        </p:tgtEl>
                                        <p:attrNameLst>
                                          <p:attrName>style.visibility</p:attrName>
                                        </p:attrNameLst>
                                      </p:cBhvr>
                                      <p:to>
                                        <p:strVal val="visible"/>
                                      </p:to>
                                    </p:set>
                                    <p:anim calcmode="lin" valueType="num">
                                      <p:cBhvr>
                                        <p:cTn id="20" dur="500" fill="hold"/>
                                        <p:tgtEl>
                                          <p:spTgt spid="13">
                                            <p:bg/>
                                          </p:spTgt>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13">
                                            <p:bg/>
                                          </p:spTgt>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13">
                                            <p:bg/>
                                          </p:spTgt>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13">
                                            <p:bg/>
                                          </p:spTgt>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39" presetClass="entr" presetSubtype="0" fill="hold" grpId="1" nodeType="afterEffect">
                                  <p:stCondLst>
                                    <p:cond delay="0"/>
                                  </p:stCondLst>
                                  <p:iterate type="wd">
                                    <p:tmPct val="20000"/>
                                  </p:iterate>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13"/>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13"/>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13"/>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1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plus(in)">
                                      <p:cBhvr>
                                        <p:cTn id="34" dur="750"/>
                                        <p:tgtEl>
                                          <p:spTgt spid="10"/>
                                        </p:tgtEl>
                                      </p:cBhvr>
                                    </p:animEffect>
                                  </p:childTnLst>
                                </p:cTn>
                              </p:par>
                            </p:childTnLst>
                          </p:cTn>
                        </p:par>
                        <p:par>
                          <p:cTn id="35" fill="hold">
                            <p:stCondLst>
                              <p:cond delay="2750"/>
                            </p:stCondLst>
                            <p:childTnLst>
                              <p:par>
                                <p:cTn id="36" presetID="26"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39" dur="178">
                                          <p:stCondLst>
                                            <p:cond delay="1822"/>
                                          </p:stCondLst>
                                        </p:cTn>
                                        <p:tgtEl>
                                          <p:spTgt spid="33"/>
                                        </p:tgtEl>
                                        <p:attrNameLst>
                                          <p:attrName>ppt_x</p:attrName>
                                        </p:attrNameLst>
                                      </p:cBhvr>
                                      <p:tavLst>
                                        <p:tav tm="0">
                                          <p:val>
                                            <p:strVal val="ppt_x"/>
                                          </p:val>
                                        </p:tav>
                                        <p:tav tm="100000">
                                          <p:val>
                                            <p:strVal val="ppt_x"/>
                                          </p:val>
                                        </p:tav>
                                      </p:tavLst>
                                    </p:anim>
                                    <p:anim calcmode="lin" valueType="num">
                                      <p:cBhvr>
                                        <p:cTn id="40"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41" dur="664" tmFilter="0.0,0.0; 0.125,0.2665; 0.25,0.4; 0.375,0.465; 0.5,0.5; 0.625,0.535; 0.75,0.6; 0.875,0.7335; 1.0,1.0">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42" dur="332" tmFilter="0.0,0.0; 0.125,0.2665; 0.25,0.4; 0.375,0.465; 0.5,0.5; 0.625,0.535; 0.75,0.6; 0.875,0.7335; 1.0,1.0">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43" dur="164" tmFilter="0.0,0.0; 0.125,0.2665; 0.25,0.4; 0.375,0.465; 0.5,0.5; 0.625,0.535; 0.75,0.6; 0.875,0.7335; 1.0,1.0">
                                          <p:stCondLst>
                                            <p:cond delay="1656"/>
                                          </p:stCondLst>
                                        </p:cTn>
                                        <p:tgtEl>
                                          <p:spTgt spid="33"/>
                                        </p:tgtEl>
                                        <p:attrNameLst>
                                          <p:attrName>ppt_y</p:attrName>
                                        </p:attrNameLst>
                                      </p:cBhvr>
                                      <p:tavLst>
                                        <p:tav tm="0" fmla="#ppt_y-sin(pi*$)/81">
                                          <p:val>
                                            <p:fltVal val="0"/>
                                          </p:val>
                                        </p:tav>
                                        <p:tav tm="100000">
                                          <p:val>
                                            <p:fltVal val="1"/>
                                          </p:val>
                                        </p:tav>
                                      </p:tavLst>
                                    </p:anim>
                                    <p:animScale>
                                      <p:cBhvr>
                                        <p:cTn id="44" dur="26">
                                          <p:stCondLst>
                                            <p:cond delay="650"/>
                                          </p:stCondLst>
                                        </p:cTn>
                                        <p:tgtEl>
                                          <p:spTgt spid="33"/>
                                        </p:tgtEl>
                                      </p:cBhvr>
                                      <p:to x="100000" y="60000"/>
                                    </p:animScale>
                                    <p:animScale>
                                      <p:cBhvr>
                                        <p:cTn id="45" dur="166" decel="50000">
                                          <p:stCondLst>
                                            <p:cond delay="676"/>
                                          </p:stCondLst>
                                        </p:cTn>
                                        <p:tgtEl>
                                          <p:spTgt spid="33"/>
                                        </p:tgtEl>
                                      </p:cBhvr>
                                      <p:to x="100000" y="100000"/>
                                    </p:animScale>
                                    <p:animScale>
                                      <p:cBhvr>
                                        <p:cTn id="46" dur="26">
                                          <p:stCondLst>
                                            <p:cond delay="1312"/>
                                          </p:stCondLst>
                                        </p:cTn>
                                        <p:tgtEl>
                                          <p:spTgt spid="33"/>
                                        </p:tgtEl>
                                      </p:cBhvr>
                                      <p:to x="100000" y="80000"/>
                                    </p:animScale>
                                    <p:animScale>
                                      <p:cBhvr>
                                        <p:cTn id="47" dur="166" decel="50000">
                                          <p:stCondLst>
                                            <p:cond delay="1338"/>
                                          </p:stCondLst>
                                        </p:cTn>
                                        <p:tgtEl>
                                          <p:spTgt spid="33"/>
                                        </p:tgtEl>
                                      </p:cBhvr>
                                      <p:to x="100000" y="100000"/>
                                    </p:animScale>
                                    <p:animScale>
                                      <p:cBhvr>
                                        <p:cTn id="48" dur="26">
                                          <p:stCondLst>
                                            <p:cond delay="1642"/>
                                          </p:stCondLst>
                                        </p:cTn>
                                        <p:tgtEl>
                                          <p:spTgt spid="33"/>
                                        </p:tgtEl>
                                      </p:cBhvr>
                                      <p:to x="100000" y="90000"/>
                                    </p:animScale>
                                    <p:animScale>
                                      <p:cBhvr>
                                        <p:cTn id="49" dur="166" decel="50000">
                                          <p:stCondLst>
                                            <p:cond delay="1668"/>
                                          </p:stCondLst>
                                        </p:cTn>
                                        <p:tgtEl>
                                          <p:spTgt spid="33"/>
                                        </p:tgtEl>
                                      </p:cBhvr>
                                      <p:to x="100000" y="100000"/>
                                    </p:animScale>
                                    <p:animScale>
                                      <p:cBhvr>
                                        <p:cTn id="50" dur="26">
                                          <p:stCondLst>
                                            <p:cond delay="1808"/>
                                          </p:stCondLst>
                                        </p:cTn>
                                        <p:tgtEl>
                                          <p:spTgt spid="33"/>
                                        </p:tgtEl>
                                      </p:cBhvr>
                                      <p:to x="100000" y="95000"/>
                                    </p:animScale>
                                    <p:animScale>
                                      <p:cBhvr>
                                        <p:cTn id="51" dur="166" decel="50000">
                                          <p:stCondLst>
                                            <p:cond delay="1834"/>
                                          </p:stCondLst>
                                        </p:cTn>
                                        <p:tgtEl>
                                          <p:spTgt spid="33"/>
                                        </p:tgtEl>
                                      </p:cBhvr>
                                      <p:to x="100000" y="100000"/>
                                    </p:animScale>
                                    <p:animEffect transition="in" filter="wipe(down)">
                                      <p:cBhvr>
                                        <p:cTn id="52" dur="580"/>
                                        <p:tgtEl>
                                          <p:spTgt spid="33"/>
                                        </p:tgtEl>
                                      </p:cBhvr>
                                    </p:animEffect>
                                  </p:childTnLst>
                                </p:cTn>
                              </p:par>
                            </p:childTnLst>
                          </p:cTn>
                        </p:par>
                        <p:par>
                          <p:cTn id="53" fill="hold">
                            <p:stCondLst>
                              <p:cond delay="4750"/>
                            </p:stCondLst>
                            <p:childTnLst>
                              <p:par>
                                <p:cTn id="54" presetID="37" presetClass="entr" presetSubtype="0" fill="hold" grpId="0" nodeType="afterEffect">
                                  <p:stCondLst>
                                    <p:cond delay="0"/>
                                  </p:stCondLst>
                                  <p:iterate type="lt">
                                    <p:tmPct val="20000"/>
                                  </p:iterate>
                                  <p:childTnLst>
                                    <p:set>
                                      <p:cBhvr>
                                        <p:cTn id="55" dur="1" fill="hold">
                                          <p:stCondLst>
                                            <p:cond delay="0"/>
                                          </p:stCondLst>
                                        </p:cTn>
                                        <p:tgtEl>
                                          <p:spTgt spid="9">
                                            <p:bg/>
                                          </p:spTgt>
                                        </p:tgtEl>
                                        <p:attrNameLst>
                                          <p:attrName>style.visibility</p:attrName>
                                        </p:attrNameLst>
                                      </p:cBhvr>
                                      <p:to>
                                        <p:strVal val="visible"/>
                                      </p:to>
                                    </p:set>
                                    <p:anim calcmode="lin" valueType="num">
                                      <p:cBhvr>
                                        <p:cTn id="56" dur="500" fill="hold"/>
                                        <p:tgtEl>
                                          <p:spTgt spid="9">
                                            <p:bg/>
                                          </p:spTgt>
                                        </p:tgtEl>
                                        <p:attrNameLst>
                                          <p:attrName>ppt_x</p:attrName>
                                        </p:attrNameLst>
                                      </p:cBhvr>
                                      <p:tavLst>
                                        <p:tav tm="0">
                                          <p:val>
                                            <p:strVal val="#ppt_x"/>
                                          </p:val>
                                        </p:tav>
                                        <p:tav tm="100000">
                                          <p:val>
                                            <p:strVal val="#ppt_x"/>
                                          </p:val>
                                        </p:tav>
                                      </p:tavLst>
                                    </p:anim>
                                    <p:anim calcmode="lin" valueType="num">
                                      <p:cBhvr>
                                        <p:cTn id="57" dur="450" decel="100000" fill="hold">
                                          <p:stCondLst>
                                            <p:cond delay="0"/>
                                          </p:stCondLst>
                                        </p:cTn>
                                        <p:tgtEl>
                                          <p:spTgt spid="9">
                                            <p:bg/>
                                          </p:spTgt>
                                        </p:tgtEl>
                                        <p:attrNameLst>
                                          <p:attrName>ppt_y</p:attrName>
                                        </p:attrNameLst>
                                      </p:cBhvr>
                                      <p:tavLst>
                                        <p:tav tm="0">
                                          <p:val>
                                            <p:strVal val="#ppt_y+1"/>
                                          </p:val>
                                        </p:tav>
                                        <p:tav tm="100000">
                                          <p:val>
                                            <p:strVal val="#ppt_y-.03"/>
                                          </p:val>
                                        </p:tav>
                                      </p:tavLst>
                                    </p:anim>
                                    <p:anim calcmode="lin" valueType="num">
                                      <p:cBhvr>
                                        <p:cTn id="58" dur="50" accel="100000" fill="hold">
                                          <p:stCondLst>
                                            <p:cond delay="450"/>
                                          </p:stCondLst>
                                        </p:cTn>
                                        <p:tgtEl>
                                          <p:spTgt spid="9">
                                            <p:bg/>
                                          </p:spTgt>
                                        </p:tgtEl>
                                        <p:attrNameLst>
                                          <p:attrName>ppt_y</p:attrName>
                                        </p:attrNameLst>
                                      </p:cBhvr>
                                      <p:tavLst>
                                        <p:tav tm="0">
                                          <p:val>
                                            <p:strVal val="#ppt_y-.03"/>
                                          </p:val>
                                        </p:tav>
                                        <p:tav tm="100000">
                                          <p:val>
                                            <p:strVal val="#ppt_y"/>
                                          </p:val>
                                        </p:tav>
                                      </p:tavLst>
                                    </p:anim>
                                    <p:animEffect transition="in" filter="fade">
                                      <p:cBhvr>
                                        <p:cTn id="59" dur="500"/>
                                        <p:tgtEl>
                                          <p:spTgt spid="9">
                                            <p:bg/>
                                          </p:spTgt>
                                        </p:tgtEl>
                                      </p:cBhvr>
                                    </p:animEffect>
                                  </p:childTnLst>
                                </p:cTn>
                              </p:par>
                            </p:childTnLst>
                          </p:cTn>
                        </p:par>
                        <p:par>
                          <p:cTn id="60" fill="hold">
                            <p:stCondLst>
                              <p:cond delay="5250"/>
                            </p:stCondLst>
                            <p:childTnLst>
                              <p:par>
                                <p:cTn id="61" presetID="37" presetClass="entr" presetSubtype="0" fill="hold" grpId="1" nodeType="afterEffect">
                                  <p:stCondLst>
                                    <p:cond delay="0"/>
                                  </p:stCondLst>
                                  <p:iterate type="lt">
                                    <p:tmPct val="20000"/>
                                  </p:iterate>
                                  <p:childTnLst>
                                    <p:set>
                                      <p:cBhvr>
                                        <p:cTn id="62" dur="1" fill="hold">
                                          <p:stCondLst>
                                            <p:cond delay="0"/>
                                          </p:stCondLst>
                                        </p:cTn>
                                        <p:tgtEl>
                                          <p:spTgt spid="9"/>
                                        </p:tgtEl>
                                        <p:attrNameLst>
                                          <p:attrName>style.visibility</p:attrName>
                                        </p:attrNameLst>
                                      </p:cBhvr>
                                      <p:to>
                                        <p:strVal val="visible"/>
                                      </p:to>
                                    </p:set>
                                    <p:anim calcmode="lin" valueType="num">
                                      <p:cBhvr>
                                        <p:cTn id="63" dur="500" fill="hold"/>
                                        <p:tgtEl>
                                          <p:spTgt spid="9"/>
                                        </p:tgtEl>
                                        <p:attrNameLst>
                                          <p:attrName>ppt_x</p:attrName>
                                        </p:attrNameLst>
                                      </p:cBhvr>
                                      <p:tavLst>
                                        <p:tav tm="0">
                                          <p:val>
                                            <p:strVal val="#ppt_x"/>
                                          </p:val>
                                        </p:tav>
                                        <p:tav tm="100000">
                                          <p:val>
                                            <p:strVal val="#ppt_x"/>
                                          </p:val>
                                        </p:tav>
                                      </p:tavLst>
                                    </p:anim>
                                    <p:anim calcmode="lin" valueType="num">
                                      <p:cBhvr>
                                        <p:cTn id="64" dur="450" decel="100000" fill="hold">
                                          <p:stCondLst>
                                            <p:cond delay="0"/>
                                          </p:stCondLst>
                                        </p:cTn>
                                        <p:tgtEl>
                                          <p:spTgt spid="9"/>
                                        </p:tgtEl>
                                        <p:attrNameLst>
                                          <p:attrName>ppt_y</p:attrName>
                                        </p:attrNameLst>
                                      </p:cBhvr>
                                      <p:tavLst>
                                        <p:tav tm="0">
                                          <p:val>
                                            <p:strVal val="#ppt_y+1"/>
                                          </p:val>
                                        </p:tav>
                                        <p:tav tm="100000">
                                          <p:val>
                                            <p:strVal val="#ppt_y-.03"/>
                                          </p:val>
                                        </p:tav>
                                      </p:tavLst>
                                    </p:anim>
                                    <p:anim calcmode="lin" valueType="num">
                                      <p:cBhvr>
                                        <p:cTn id="65" dur="50" accel="100000" fill="hold">
                                          <p:stCondLst>
                                            <p:cond delay="450"/>
                                          </p:stCondLst>
                                        </p:cTn>
                                        <p:tgtEl>
                                          <p:spTgt spid="9"/>
                                        </p:tgtEl>
                                        <p:attrNameLst>
                                          <p:attrName>ppt_y</p:attrName>
                                        </p:attrNameLst>
                                      </p:cBhvr>
                                      <p:tavLst>
                                        <p:tav tm="0">
                                          <p:val>
                                            <p:strVal val="#ppt_y-.03"/>
                                          </p:val>
                                        </p:tav>
                                        <p:tav tm="100000">
                                          <p:val>
                                            <p:strVal val="#ppt_y"/>
                                          </p:val>
                                        </p:tav>
                                      </p:tavLst>
                                    </p:anim>
                                    <p:animEffect transition="in" filter="fade">
                                      <p:cBhvr>
                                        <p:cTn id="66" dur="500"/>
                                        <p:tgtEl>
                                          <p:spTgt spid="9"/>
                                        </p:tgtEl>
                                      </p:cBhvr>
                                    </p:animEffect>
                                  </p:childTnLst>
                                </p:cTn>
                              </p:par>
                            </p:childTnLst>
                          </p:cTn>
                        </p:par>
                        <p:par>
                          <p:cTn id="67" fill="hold">
                            <p:stCondLst>
                              <p:cond delay="5850"/>
                            </p:stCondLst>
                            <p:childTnLst>
                              <p:par>
                                <p:cTn id="68" presetID="3" presetClass="entr" presetSubtype="10" fill="hold" grpId="0"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blinds(horizontal)">
                                      <p:cBhvr>
                                        <p:cTn id="70" dur="500"/>
                                        <p:tgtEl>
                                          <p:spTgt spid="6"/>
                                        </p:tgtEl>
                                      </p:cBhvr>
                                    </p:animEffect>
                                  </p:childTnLst>
                                </p:cTn>
                              </p:par>
                            </p:childTnLst>
                          </p:cTn>
                        </p:par>
                        <p:par>
                          <p:cTn id="71" fill="hold">
                            <p:stCondLst>
                              <p:cond delay="6350"/>
                            </p:stCondLst>
                            <p:childTnLst>
                              <p:par>
                                <p:cTn id="72" presetID="5" presetClass="entr" presetSubtype="10" fill="hold" nodeType="after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checkerboard(across)">
                                      <p:cBhvr>
                                        <p:cTn id="74" dur="500"/>
                                        <p:tgtEl>
                                          <p:spTgt spid="35"/>
                                        </p:tgtEl>
                                      </p:cBhvr>
                                    </p:animEffect>
                                  </p:childTnLst>
                                </p:cTn>
                              </p:par>
                            </p:childTnLst>
                          </p:cTn>
                        </p:par>
                        <p:par>
                          <p:cTn id="75" fill="hold">
                            <p:stCondLst>
                              <p:cond delay="6850"/>
                            </p:stCondLst>
                            <p:childTnLst>
                              <p:par>
                                <p:cTn id="76" presetID="47" presetClass="entr" presetSubtype="0" fill="hold" grpId="0" nodeType="afterEffect">
                                  <p:stCondLst>
                                    <p:cond delay="0"/>
                                  </p:stCondLst>
                                  <p:childTnLst>
                                    <p:set>
                                      <p:cBhvr>
                                        <p:cTn id="77" dur="1" fill="hold">
                                          <p:stCondLst>
                                            <p:cond delay="0"/>
                                          </p:stCondLst>
                                        </p:cTn>
                                        <p:tgtEl>
                                          <p:spTgt spid="29"/>
                                        </p:tgtEl>
                                        <p:attrNameLst>
                                          <p:attrName>style.visibility</p:attrName>
                                        </p:attrNameLst>
                                      </p:cBhvr>
                                      <p:to>
                                        <p:strVal val="visible"/>
                                      </p:to>
                                    </p:set>
                                    <p:anim calcmode="lin" valueType="num">
                                      <p:cBhvr>
                                        <p:cTn id="78" dur="500" fill="hold"/>
                                        <p:tgtEl>
                                          <p:spTgt spid="29"/>
                                        </p:tgtEl>
                                        <p:attrNameLst>
                                          <p:attrName>ppt_x</p:attrName>
                                        </p:attrNameLst>
                                      </p:cBhvr>
                                      <p:tavLst>
                                        <p:tav tm="0">
                                          <p:val>
                                            <p:strVal val="#ppt_x"/>
                                          </p:val>
                                        </p:tav>
                                        <p:tav tm="100000">
                                          <p:val>
                                            <p:strVal val="#ppt_x"/>
                                          </p:val>
                                        </p:tav>
                                      </p:tavLst>
                                    </p:anim>
                                    <p:anim calcmode="lin" valueType="num">
                                      <p:cBhvr>
                                        <p:cTn id="79" dur="500" fill="hold"/>
                                        <p:tgtEl>
                                          <p:spTgt spid="29"/>
                                        </p:tgtEl>
                                        <p:attrNameLst>
                                          <p:attrName>ppt_y</p:attrName>
                                        </p:attrNameLst>
                                      </p:cBhvr>
                                      <p:tavLst>
                                        <p:tav tm="0">
                                          <p:val>
                                            <p:strVal val="#ppt_y-.1"/>
                                          </p:val>
                                        </p:tav>
                                        <p:tav tm="100000">
                                          <p:val>
                                            <p:strVal val="#ppt_y"/>
                                          </p:val>
                                        </p:tav>
                                      </p:tavLst>
                                    </p:anim>
                                    <p:animEffect transition="in" filter="fade">
                                      <p:cBhvr>
                                        <p:cTn id="80" dur="500"/>
                                        <p:tgtEl>
                                          <p:spTgt spid="29"/>
                                        </p:tgtEl>
                                      </p:cBhvr>
                                    </p:animEffect>
                                  </p:childTnLst>
                                </p:cTn>
                              </p:par>
                            </p:childTnLst>
                          </p:cTn>
                        </p:par>
                        <p:par>
                          <p:cTn id="81" fill="hold">
                            <p:stCondLst>
                              <p:cond delay="7350"/>
                            </p:stCondLst>
                            <p:childTnLst>
                              <p:par>
                                <p:cTn id="82" presetID="10" presetClass="entr" presetSubtype="0" fill="hold" grpId="0" nodeType="after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1000"/>
                                        <p:tgtEl>
                                          <p:spTgt spid="26"/>
                                        </p:tgtEl>
                                      </p:cBhvr>
                                    </p:animEffect>
                                  </p:childTnLst>
                                </p:cTn>
                              </p:par>
                            </p:childTnLst>
                          </p:cTn>
                        </p:par>
                        <p:par>
                          <p:cTn id="85" fill="hold">
                            <p:stCondLst>
                              <p:cond delay="8350"/>
                            </p:stCondLst>
                            <p:childTnLst>
                              <p:par>
                                <p:cTn id="86" presetID="15" presetClass="entr" presetSubtype="0" fill="hold" grpId="0" nodeType="afterEffect">
                                  <p:stCondLst>
                                    <p:cond delay="0"/>
                                  </p:stCondLst>
                                  <p:childTnLst>
                                    <p:set>
                                      <p:cBhvr>
                                        <p:cTn id="87" dur="1" fill="hold">
                                          <p:stCondLst>
                                            <p:cond delay="0"/>
                                          </p:stCondLst>
                                        </p:cTn>
                                        <p:tgtEl>
                                          <p:spTgt spid="37"/>
                                        </p:tgtEl>
                                        <p:attrNameLst>
                                          <p:attrName>style.visibility</p:attrName>
                                        </p:attrNameLst>
                                      </p:cBhvr>
                                      <p:to>
                                        <p:strVal val="visible"/>
                                      </p:to>
                                    </p:set>
                                    <p:anim calcmode="lin" valueType="num">
                                      <p:cBhvr>
                                        <p:cTn id="88" dur="1000" fill="hold"/>
                                        <p:tgtEl>
                                          <p:spTgt spid="37"/>
                                        </p:tgtEl>
                                        <p:attrNameLst>
                                          <p:attrName>ppt_w</p:attrName>
                                        </p:attrNameLst>
                                      </p:cBhvr>
                                      <p:tavLst>
                                        <p:tav tm="0">
                                          <p:val>
                                            <p:fltVal val="0"/>
                                          </p:val>
                                        </p:tav>
                                        <p:tav tm="100000">
                                          <p:val>
                                            <p:strVal val="#ppt_w"/>
                                          </p:val>
                                        </p:tav>
                                      </p:tavLst>
                                    </p:anim>
                                    <p:anim calcmode="lin" valueType="num">
                                      <p:cBhvr>
                                        <p:cTn id="89" dur="1000" fill="hold"/>
                                        <p:tgtEl>
                                          <p:spTgt spid="37"/>
                                        </p:tgtEl>
                                        <p:attrNameLst>
                                          <p:attrName>ppt_h</p:attrName>
                                        </p:attrNameLst>
                                      </p:cBhvr>
                                      <p:tavLst>
                                        <p:tav tm="0">
                                          <p:val>
                                            <p:fltVal val="0"/>
                                          </p:val>
                                        </p:tav>
                                        <p:tav tm="100000">
                                          <p:val>
                                            <p:strVal val="#ppt_h"/>
                                          </p:val>
                                        </p:tav>
                                      </p:tavLst>
                                    </p:anim>
                                    <p:anim calcmode="lin" valueType="num">
                                      <p:cBhvr>
                                        <p:cTn id="90"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91" dur="1000" fill="hold"/>
                                        <p:tgtEl>
                                          <p:spTgt spid="37"/>
                                        </p:tgtEl>
                                        <p:attrNameLst>
                                          <p:attrName>ppt_y</p:attrName>
                                        </p:attrNameLst>
                                      </p:cBhvr>
                                      <p:tavLst>
                                        <p:tav tm="0" fmla="#ppt_y+(sin(-2*pi*(1-$))*-#ppt_x+cos(-2*pi*(1-$))*(1-#ppt_y))*(1-$)">
                                          <p:val>
                                            <p:fltVal val="0"/>
                                          </p:val>
                                        </p:tav>
                                        <p:tav tm="100000">
                                          <p:val>
                                            <p:fltVal val="1"/>
                                          </p:val>
                                        </p:tav>
                                      </p:tavLst>
                                    </p:anim>
                                  </p:childTnLst>
                                </p:cTn>
                              </p:par>
                              <p:par>
                                <p:cTn id="92" presetID="52"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Scale>
                                      <p:cBhvr>
                                        <p:cTn id="94"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pathEditMode="relative" ptsTypes="">
                                      <p:cBhvr>
                                        <p:cTn id="95" dur="1000" decel="50000" fill="hold">
                                          <p:stCondLst>
                                            <p:cond delay="0"/>
                                          </p:stCondLst>
                                        </p:cTn>
                                        <p:tgtEl>
                                          <p:spTgt spid="31"/>
                                        </p:tgtEl>
                                        <p:attrNameLst>
                                          <p:attrName>ppt_x</p:attrName>
                                          <p:attrName>ppt_y</p:attrName>
                                        </p:attrNameLst>
                                      </p:cBhvr>
                                    </p:animMotion>
                                    <p:animEffect transition="in" filter="fade">
                                      <p:cBhvr>
                                        <p:cTn id="96" dur="1000"/>
                                        <p:tgtEl>
                                          <p:spTgt spid="31"/>
                                        </p:tgtEl>
                                      </p:cBhvr>
                                    </p:animEffect>
                                  </p:childTnLst>
                                </p:cTn>
                              </p:par>
                            </p:childTnLst>
                          </p:cTn>
                        </p:par>
                        <p:par>
                          <p:cTn id="97" fill="hold">
                            <p:stCondLst>
                              <p:cond delay="9350"/>
                            </p:stCondLst>
                            <p:childTnLst>
                              <p:par>
                                <p:cTn id="98" presetID="12" presetClass="entr" presetSubtype="8"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slide(fromLeft)">
                                      <p:cBhvr>
                                        <p:cTn id="100" dur="500"/>
                                        <p:tgtEl>
                                          <p:spTgt spid="25"/>
                                        </p:tgtEl>
                                      </p:cBhvr>
                                    </p:animEffect>
                                  </p:childTnLst>
                                </p:cTn>
                              </p:par>
                            </p:childTnLst>
                          </p:cTn>
                        </p:par>
                        <p:par>
                          <p:cTn id="101" fill="hold">
                            <p:stCondLst>
                              <p:cond delay="9850"/>
                            </p:stCondLst>
                            <p:childTnLst>
                              <p:par>
                                <p:cTn id="102" presetID="39" presetClass="entr" presetSubtype="0" fill="hold" grpId="0" nodeType="afterEffect">
                                  <p:stCondLst>
                                    <p:cond delay="0"/>
                                  </p:stCondLst>
                                  <p:childTnLst>
                                    <p:set>
                                      <p:cBhvr>
                                        <p:cTn id="103" dur="1" fill="hold">
                                          <p:stCondLst>
                                            <p:cond delay="0"/>
                                          </p:stCondLst>
                                        </p:cTn>
                                        <p:tgtEl>
                                          <p:spTgt spid="22"/>
                                        </p:tgtEl>
                                        <p:attrNameLst>
                                          <p:attrName>style.visibility</p:attrName>
                                        </p:attrNameLst>
                                      </p:cBhvr>
                                      <p:to>
                                        <p:strVal val="visible"/>
                                      </p:to>
                                    </p:set>
                                    <p:anim calcmode="lin" valueType="num">
                                      <p:cBhvr>
                                        <p:cTn id="104" dur="1000" fill="hold"/>
                                        <p:tgtEl>
                                          <p:spTgt spid="22"/>
                                        </p:tgtEl>
                                        <p:attrNameLst>
                                          <p:attrName>ppt_h</p:attrName>
                                        </p:attrNameLst>
                                      </p:cBhvr>
                                      <p:tavLst>
                                        <p:tav tm="0">
                                          <p:val>
                                            <p:strVal val="#ppt_h/20"/>
                                          </p:val>
                                        </p:tav>
                                        <p:tav tm="50000">
                                          <p:val>
                                            <p:strVal val="#ppt_h/20"/>
                                          </p:val>
                                        </p:tav>
                                        <p:tav tm="100000">
                                          <p:val>
                                            <p:strVal val="#ppt_h"/>
                                          </p:val>
                                        </p:tav>
                                      </p:tavLst>
                                    </p:anim>
                                    <p:anim calcmode="lin" valueType="num">
                                      <p:cBhvr>
                                        <p:cTn id="105" dur="1000" fill="hold"/>
                                        <p:tgtEl>
                                          <p:spTgt spid="22"/>
                                        </p:tgtEl>
                                        <p:attrNameLst>
                                          <p:attrName>ppt_w</p:attrName>
                                        </p:attrNameLst>
                                      </p:cBhvr>
                                      <p:tavLst>
                                        <p:tav tm="0">
                                          <p:val>
                                            <p:strVal val="#ppt_w+.3"/>
                                          </p:val>
                                        </p:tav>
                                        <p:tav tm="50000">
                                          <p:val>
                                            <p:strVal val="#ppt_w+.3"/>
                                          </p:val>
                                        </p:tav>
                                        <p:tav tm="100000">
                                          <p:val>
                                            <p:strVal val="#ppt_w"/>
                                          </p:val>
                                        </p:tav>
                                      </p:tavLst>
                                    </p:anim>
                                    <p:anim calcmode="lin" valueType="num">
                                      <p:cBhvr>
                                        <p:cTn id="106" dur="1000" fill="hold"/>
                                        <p:tgtEl>
                                          <p:spTgt spid="22"/>
                                        </p:tgtEl>
                                        <p:attrNameLst>
                                          <p:attrName>ppt_x</p:attrName>
                                        </p:attrNameLst>
                                      </p:cBhvr>
                                      <p:tavLst>
                                        <p:tav tm="0">
                                          <p:val>
                                            <p:strVal val="#ppt_x-.3"/>
                                          </p:val>
                                        </p:tav>
                                        <p:tav tm="50000">
                                          <p:val>
                                            <p:strVal val="#ppt_x"/>
                                          </p:val>
                                        </p:tav>
                                        <p:tav tm="100000">
                                          <p:val>
                                            <p:strVal val="#ppt_x"/>
                                          </p:val>
                                        </p:tav>
                                      </p:tavLst>
                                    </p:anim>
                                    <p:anim calcmode="lin" valueType="num">
                                      <p:cBhvr>
                                        <p:cTn id="107" dur="1000" fill="hold"/>
                                        <p:tgtEl>
                                          <p:spTgt spid="22"/>
                                        </p:tgtEl>
                                        <p:attrNameLst>
                                          <p:attrName>ppt_y</p:attrName>
                                        </p:attrNameLst>
                                      </p:cBhvr>
                                      <p:tavLst>
                                        <p:tav tm="0">
                                          <p:val>
                                            <p:strVal val="#ppt_y"/>
                                          </p:val>
                                        </p:tav>
                                        <p:tav tm="100000">
                                          <p:val>
                                            <p:strVal val="#ppt_y"/>
                                          </p:val>
                                        </p:tav>
                                      </p:tavLst>
                                    </p:anim>
                                  </p:childTnLst>
                                </p:cTn>
                              </p:par>
                            </p:childTnLst>
                          </p:cTn>
                        </p:par>
                        <p:par>
                          <p:cTn id="108" fill="hold">
                            <p:stCondLst>
                              <p:cond delay="10850"/>
                            </p:stCondLst>
                            <p:childTnLst>
                              <p:par>
                                <p:cTn id="109" presetID="14" presetClass="entr" presetSubtype="10" fill="hold" grpId="0" nodeType="after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randombar(horizontal)">
                                      <p:cBhvr>
                                        <p:cTn id="111" dur="1000"/>
                                        <p:tgtEl>
                                          <p:spTgt spid="32"/>
                                        </p:tgtEl>
                                      </p:cBhvr>
                                    </p:animEffect>
                                  </p:childTnLst>
                                </p:cTn>
                              </p:par>
                            </p:childTnLst>
                          </p:cTn>
                        </p:par>
                        <p:par>
                          <p:cTn id="112" fill="hold">
                            <p:stCondLst>
                              <p:cond delay="11850"/>
                            </p:stCondLst>
                            <p:childTnLst>
                              <p:par>
                                <p:cTn id="113" presetID="41" presetClass="entr" presetSubtype="0" fill="hold" grpId="0" nodeType="afterEffect">
                                  <p:stCondLst>
                                    <p:cond delay="0"/>
                                  </p:stCondLst>
                                  <p:iterate type="lt">
                                    <p:tmPct val="20000"/>
                                  </p:iterate>
                                  <p:childTnLst>
                                    <p:set>
                                      <p:cBhvr>
                                        <p:cTn id="114" dur="1" fill="hold">
                                          <p:stCondLst>
                                            <p:cond delay="0"/>
                                          </p:stCondLst>
                                        </p:cTn>
                                        <p:tgtEl>
                                          <p:spTgt spid="21">
                                            <p:bg/>
                                          </p:spTgt>
                                        </p:tgtEl>
                                        <p:attrNameLst>
                                          <p:attrName>style.visibility</p:attrName>
                                        </p:attrNameLst>
                                      </p:cBhvr>
                                      <p:to>
                                        <p:strVal val="visible"/>
                                      </p:to>
                                    </p:set>
                                    <p:anim calcmode="lin" valueType="num">
                                      <p:cBhvr>
                                        <p:cTn id="115" dur="500" fill="hold"/>
                                        <p:tgtEl>
                                          <p:spTgt spid="21">
                                            <p:bg/>
                                          </p:spTgt>
                                        </p:tgtEl>
                                        <p:attrNameLst>
                                          <p:attrName>ppt_x</p:attrName>
                                        </p:attrNameLst>
                                      </p:cBhvr>
                                      <p:tavLst>
                                        <p:tav tm="0">
                                          <p:val>
                                            <p:strVal val="#ppt_x"/>
                                          </p:val>
                                        </p:tav>
                                        <p:tav tm="50000">
                                          <p:val>
                                            <p:strVal val="#ppt_x+.1"/>
                                          </p:val>
                                        </p:tav>
                                        <p:tav tm="100000">
                                          <p:val>
                                            <p:strVal val="#ppt_x"/>
                                          </p:val>
                                        </p:tav>
                                      </p:tavLst>
                                    </p:anim>
                                    <p:anim calcmode="lin" valueType="num">
                                      <p:cBhvr>
                                        <p:cTn id="116" dur="500" fill="hold"/>
                                        <p:tgtEl>
                                          <p:spTgt spid="21">
                                            <p:bg/>
                                          </p:spTgt>
                                        </p:tgtEl>
                                        <p:attrNameLst>
                                          <p:attrName>ppt_y</p:attrName>
                                        </p:attrNameLst>
                                      </p:cBhvr>
                                      <p:tavLst>
                                        <p:tav tm="0">
                                          <p:val>
                                            <p:strVal val="#ppt_y"/>
                                          </p:val>
                                        </p:tav>
                                        <p:tav tm="100000">
                                          <p:val>
                                            <p:strVal val="#ppt_y"/>
                                          </p:val>
                                        </p:tav>
                                      </p:tavLst>
                                    </p:anim>
                                    <p:anim calcmode="lin" valueType="num">
                                      <p:cBhvr>
                                        <p:cTn id="117" dur="500" fill="hold"/>
                                        <p:tgtEl>
                                          <p:spTgt spid="21">
                                            <p:bg/>
                                          </p:spTgt>
                                        </p:tgtEl>
                                        <p:attrNameLst>
                                          <p:attrName>ppt_h</p:attrName>
                                        </p:attrNameLst>
                                      </p:cBhvr>
                                      <p:tavLst>
                                        <p:tav tm="0">
                                          <p:val>
                                            <p:strVal val="#ppt_h/10"/>
                                          </p:val>
                                        </p:tav>
                                        <p:tav tm="50000">
                                          <p:val>
                                            <p:strVal val="#ppt_h+.01"/>
                                          </p:val>
                                        </p:tav>
                                        <p:tav tm="100000">
                                          <p:val>
                                            <p:strVal val="#ppt_h"/>
                                          </p:val>
                                        </p:tav>
                                      </p:tavLst>
                                    </p:anim>
                                    <p:anim calcmode="lin" valueType="num">
                                      <p:cBhvr>
                                        <p:cTn id="118" dur="500" fill="hold"/>
                                        <p:tgtEl>
                                          <p:spTgt spid="21">
                                            <p:bg/>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9" dur="500" tmFilter="0.0,0.0; 0.5,1.0; 1.0,1.0"/>
                                        <p:tgtEl>
                                          <p:spTgt spid="21">
                                            <p:bg/>
                                          </p:spTgt>
                                        </p:tgtEl>
                                      </p:cBhvr>
                                    </p:animEffect>
                                  </p:childTnLst>
                                </p:cTn>
                              </p:par>
                            </p:childTnLst>
                          </p:cTn>
                        </p:par>
                        <p:par>
                          <p:cTn id="120" fill="hold">
                            <p:stCondLst>
                              <p:cond delay="12350"/>
                            </p:stCondLst>
                            <p:childTnLst>
                              <p:par>
                                <p:cTn id="121" presetID="41" presetClass="entr" presetSubtype="0" fill="hold" grpId="1" nodeType="afterEffect">
                                  <p:stCondLst>
                                    <p:cond delay="0"/>
                                  </p:stCondLst>
                                  <p:iterate type="lt">
                                    <p:tmPct val="20000"/>
                                  </p:iterate>
                                  <p:childTnLst>
                                    <p:set>
                                      <p:cBhvr>
                                        <p:cTn id="122" dur="1" fill="hold">
                                          <p:stCondLst>
                                            <p:cond delay="0"/>
                                          </p:stCondLst>
                                        </p:cTn>
                                        <p:tgtEl>
                                          <p:spTgt spid="21"/>
                                        </p:tgtEl>
                                        <p:attrNameLst>
                                          <p:attrName>style.visibility</p:attrName>
                                        </p:attrNameLst>
                                      </p:cBhvr>
                                      <p:to>
                                        <p:strVal val="visible"/>
                                      </p:to>
                                    </p:set>
                                    <p:anim calcmode="lin" valueType="num">
                                      <p:cBhvr>
                                        <p:cTn id="123"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24" dur="500" fill="hold"/>
                                        <p:tgtEl>
                                          <p:spTgt spid="21"/>
                                        </p:tgtEl>
                                        <p:attrNameLst>
                                          <p:attrName>ppt_y</p:attrName>
                                        </p:attrNameLst>
                                      </p:cBhvr>
                                      <p:tavLst>
                                        <p:tav tm="0">
                                          <p:val>
                                            <p:strVal val="#ppt_y"/>
                                          </p:val>
                                        </p:tav>
                                        <p:tav tm="100000">
                                          <p:val>
                                            <p:strVal val="#ppt_y"/>
                                          </p:val>
                                        </p:tav>
                                      </p:tavLst>
                                    </p:anim>
                                    <p:anim calcmode="lin" valueType="num">
                                      <p:cBhvr>
                                        <p:cTn id="125"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26"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27" dur="500" tmFilter="0.0,0.0; 0.5,1.0; 1.0,1.0"/>
                                        <p:tgtEl>
                                          <p:spTgt spid="21"/>
                                        </p:tgtEl>
                                      </p:cBhvr>
                                    </p:animEffect>
                                  </p:childTnLst>
                                </p:cTn>
                              </p:par>
                            </p:childTnLst>
                          </p:cTn>
                        </p:par>
                        <p:par>
                          <p:cTn id="128" fill="hold">
                            <p:stCondLst>
                              <p:cond delay="12950"/>
                            </p:stCondLst>
                            <p:childTnLst>
                              <p:par>
                                <p:cTn id="129" presetID="20" presetClass="entr" presetSubtype="0" fill="hold" grpId="0" nodeType="afterEffect">
                                  <p:stCondLst>
                                    <p:cond delay="0"/>
                                  </p:stCondLst>
                                  <p:childTnLst>
                                    <p:set>
                                      <p:cBhvr>
                                        <p:cTn id="130" dur="1" fill="hold">
                                          <p:stCondLst>
                                            <p:cond delay="0"/>
                                          </p:stCondLst>
                                        </p:cTn>
                                        <p:tgtEl>
                                          <p:spTgt spid="18"/>
                                        </p:tgtEl>
                                        <p:attrNameLst>
                                          <p:attrName>style.visibility</p:attrName>
                                        </p:attrNameLst>
                                      </p:cBhvr>
                                      <p:to>
                                        <p:strVal val="visible"/>
                                      </p:to>
                                    </p:set>
                                    <p:animEffect transition="in" filter="wedge">
                                      <p:cBhvr>
                                        <p:cTn id="131" dur="500"/>
                                        <p:tgtEl>
                                          <p:spTgt spid="18"/>
                                        </p:tgtEl>
                                      </p:cBhvr>
                                    </p:animEffect>
                                  </p:childTnLst>
                                </p:cTn>
                              </p:par>
                            </p:childTnLst>
                          </p:cTn>
                        </p:par>
                        <p:par>
                          <p:cTn id="132" fill="hold">
                            <p:stCondLst>
                              <p:cond delay="13450"/>
                            </p:stCondLst>
                            <p:childTnLst>
                              <p:par>
                                <p:cTn id="133" presetID="40" presetClass="entr" presetSubtype="0" fill="hold" grpId="0" nodeType="afterEffect">
                                  <p:stCondLst>
                                    <p:cond delay="0"/>
                                  </p:stCondLst>
                                  <p:childTnLst>
                                    <p:set>
                                      <p:cBhvr>
                                        <p:cTn id="134" dur="1" fill="hold">
                                          <p:stCondLst>
                                            <p:cond delay="0"/>
                                          </p:stCondLst>
                                        </p:cTn>
                                        <p:tgtEl>
                                          <p:spTgt spid="34"/>
                                        </p:tgtEl>
                                        <p:attrNameLst>
                                          <p:attrName>style.visibility</p:attrName>
                                        </p:attrNameLst>
                                      </p:cBhvr>
                                      <p:to>
                                        <p:strVal val="visible"/>
                                      </p:to>
                                    </p:set>
                                    <p:anim calcmode="lin" valueType="num">
                                      <p:cBhvr>
                                        <p:cTn id="135" dur="1000" fill="hold"/>
                                        <p:tgtEl>
                                          <p:spTgt spid="34"/>
                                        </p:tgtEl>
                                        <p:attrNameLst>
                                          <p:attrName>ppt_x</p:attrName>
                                        </p:attrNameLst>
                                      </p:cBhvr>
                                      <p:tavLst>
                                        <p:tav tm="0">
                                          <p:val>
                                            <p:strVal val="#ppt_x-.1"/>
                                          </p:val>
                                        </p:tav>
                                        <p:tav tm="100000">
                                          <p:val>
                                            <p:strVal val="#ppt_x"/>
                                          </p:val>
                                        </p:tav>
                                      </p:tavLst>
                                    </p:anim>
                                    <p:anim calcmode="lin" valueType="num">
                                      <p:cBhvr>
                                        <p:cTn id="136" dur="1000" fill="hold"/>
                                        <p:tgtEl>
                                          <p:spTgt spid="34"/>
                                        </p:tgtEl>
                                        <p:attrNameLst>
                                          <p:attrName>ppt_y</p:attrName>
                                        </p:attrNameLst>
                                      </p:cBhvr>
                                      <p:tavLst>
                                        <p:tav tm="0">
                                          <p:val>
                                            <p:strVal val="#ppt_y"/>
                                          </p:val>
                                        </p:tav>
                                        <p:tav tm="100000">
                                          <p:val>
                                            <p:strVal val="#ppt_y"/>
                                          </p:val>
                                        </p:tav>
                                      </p:tavLst>
                                    </p:anim>
                                    <p:animEffect transition="in" filter="fade">
                                      <p:cBhvr>
                                        <p:cTn id="137" dur="1000"/>
                                        <p:tgtEl>
                                          <p:spTgt spid="34"/>
                                        </p:tgtEl>
                                      </p:cBhvr>
                                    </p:animEffect>
                                  </p:childTnLst>
                                </p:cTn>
                              </p:par>
                            </p:childTnLst>
                          </p:cTn>
                        </p:par>
                        <p:par>
                          <p:cTn id="138" fill="hold">
                            <p:stCondLst>
                              <p:cond delay="14450"/>
                            </p:stCondLst>
                            <p:childTnLst>
                              <p:par>
                                <p:cTn id="139" presetID="37" presetClass="entr" presetSubtype="0" fill="hold" grpId="0" nodeType="afterEffect">
                                  <p:stCondLst>
                                    <p:cond delay="0"/>
                                  </p:stCondLst>
                                  <p:iterate type="lt">
                                    <p:tmPct val="20000"/>
                                  </p:iterate>
                                  <p:childTnLst>
                                    <p:set>
                                      <p:cBhvr>
                                        <p:cTn id="140" dur="1" fill="hold">
                                          <p:stCondLst>
                                            <p:cond delay="0"/>
                                          </p:stCondLst>
                                        </p:cTn>
                                        <p:tgtEl>
                                          <p:spTgt spid="17">
                                            <p:bg/>
                                          </p:spTgt>
                                        </p:tgtEl>
                                        <p:attrNameLst>
                                          <p:attrName>style.visibility</p:attrName>
                                        </p:attrNameLst>
                                      </p:cBhvr>
                                      <p:to>
                                        <p:strVal val="visible"/>
                                      </p:to>
                                    </p:set>
                                    <p:anim calcmode="lin" valueType="num">
                                      <p:cBhvr>
                                        <p:cTn id="141" dur="750" fill="hold"/>
                                        <p:tgtEl>
                                          <p:spTgt spid="17">
                                            <p:bg/>
                                          </p:spTgt>
                                        </p:tgtEl>
                                        <p:attrNameLst>
                                          <p:attrName>ppt_x</p:attrName>
                                        </p:attrNameLst>
                                      </p:cBhvr>
                                      <p:tavLst>
                                        <p:tav tm="0">
                                          <p:val>
                                            <p:strVal val="#ppt_x"/>
                                          </p:val>
                                        </p:tav>
                                        <p:tav tm="100000">
                                          <p:val>
                                            <p:strVal val="#ppt_x"/>
                                          </p:val>
                                        </p:tav>
                                      </p:tavLst>
                                    </p:anim>
                                    <p:anim calcmode="lin" valueType="num">
                                      <p:cBhvr>
                                        <p:cTn id="142" dur="675" decel="100000" fill="hold">
                                          <p:stCondLst>
                                            <p:cond delay="0"/>
                                          </p:stCondLst>
                                        </p:cTn>
                                        <p:tgtEl>
                                          <p:spTgt spid="17">
                                            <p:bg/>
                                          </p:spTgt>
                                        </p:tgtEl>
                                        <p:attrNameLst>
                                          <p:attrName>ppt_y</p:attrName>
                                        </p:attrNameLst>
                                      </p:cBhvr>
                                      <p:tavLst>
                                        <p:tav tm="0">
                                          <p:val>
                                            <p:strVal val="#ppt_y+1"/>
                                          </p:val>
                                        </p:tav>
                                        <p:tav tm="100000">
                                          <p:val>
                                            <p:strVal val="#ppt_y-.03"/>
                                          </p:val>
                                        </p:tav>
                                      </p:tavLst>
                                    </p:anim>
                                    <p:anim calcmode="lin" valueType="num">
                                      <p:cBhvr>
                                        <p:cTn id="143" dur="75" accel="100000" fill="hold">
                                          <p:stCondLst>
                                            <p:cond delay="675"/>
                                          </p:stCondLst>
                                        </p:cTn>
                                        <p:tgtEl>
                                          <p:spTgt spid="17">
                                            <p:bg/>
                                          </p:spTgt>
                                        </p:tgtEl>
                                        <p:attrNameLst>
                                          <p:attrName>ppt_y</p:attrName>
                                        </p:attrNameLst>
                                      </p:cBhvr>
                                      <p:tavLst>
                                        <p:tav tm="0">
                                          <p:val>
                                            <p:strVal val="#ppt_y-.03"/>
                                          </p:val>
                                        </p:tav>
                                        <p:tav tm="100000">
                                          <p:val>
                                            <p:strVal val="#ppt_y"/>
                                          </p:val>
                                        </p:tav>
                                      </p:tavLst>
                                    </p:anim>
                                    <p:animEffect transition="in" filter="fade">
                                      <p:cBhvr>
                                        <p:cTn id="144" dur="750"/>
                                        <p:tgtEl>
                                          <p:spTgt spid="17">
                                            <p:bg/>
                                          </p:spTgt>
                                        </p:tgtEl>
                                      </p:cBhvr>
                                    </p:animEffect>
                                  </p:childTnLst>
                                </p:cTn>
                              </p:par>
                            </p:childTnLst>
                          </p:cTn>
                        </p:par>
                        <p:par>
                          <p:cTn id="145" fill="hold">
                            <p:stCondLst>
                              <p:cond delay="15200"/>
                            </p:stCondLst>
                            <p:childTnLst>
                              <p:par>
                                <p:cTn id="146" presetID="37" presetClass="entr" presetSubtype="0" fill="hold" grpId="1" nodeType="afterEffect">
                                  <p:stCondLst>
                                    <p:cond delay="0"/>
                                  </p:stCondLst>
                                  <p:iterate type="lt">
                                    <p:tmPct val="20000"/>
                                  </p:iterate>
                                  <p:childTnLst>
                                    <p:set>
                                      <p:cBhvr>
                                        <p:cTn id="147" dur="1" fill="hold">
                                          <p:stCondLst>
                                            <p:cond delay="0"/>
                                          </p:stCondLst>
                                        </p:cTn>
                                        <p:tgtEl>
                                          <p:spTgt spid="17"/>
                                        </p:tgtEl>
                                        <p:attrNameLst>
                                          <p:attrName>style.visibility</p:attrName>
                                        </p:attrNameLst>
                                      </p:cBhvr>
                                      <p:to>
                                        <p:strVal val="visible"/>
                                      </p:to>
                                    </p:set>
                                    <p:anim calcmode="lin" valueType="num">
                                      <p:cBhvr>
                                        <p:cTn id="148" dur="750" fill="hold"/>
                                        <p:tgtEl>
                                          <p:spTgt spid="17"/>
                                        </p:tgtEl>
                                        <p:attrNameLst>
                                          <p:attrName>ppt_x</p:attrName>
                                        </p:attrNameLst>
                                      </p:cBhvr>
                                      <p:tavLst>
                                        <p:tav tm="0">
                                          <p:val>
                                            <p:strVal val="#ppt_x"/>
                                          </p:val>
                                        </p:tav>
                                        <p:tav tm="100000">
                                          <p:val>
                                            <p:strVal val="#ppt_x"/>
                                          </p:val>
                                        </p:tav>
                                      </p:tavLst>
                                    </p:anim>
                                    <p:anim calcmode="lin" valueType="num">
                                      <p:cBhvr>
                                        <p:cTn id="149" dur="675" decel="100000" fill="hold">
                                          <p:stCondLst>
                                            <p:cond delay="0"/>
                                          </p:stCondLst>
                                        </p:cTn>
                                        <p:tgtEl>
                                          <p:spTgt spid="17"/>
                                        </p:tgtEl>
                                        <p:attrNameLst>
                                          <p:attrName>ppt_y</p:attrName>
                                        </p:attrNameLst>
                                      </p:cBhvr>
                                      <p:tavLst>
                                        <p:tav tm="0">
                                          <p:val>
                                            <p:strVal val="#ppt_y+1"/>
                                          </p:val>
                                        </p:tav>
                                        <p:tav tm="100000">
                                          <p:val>
                                            <p:strVal val="#ppt_y-.03"/>
                                          </p:val>
                                        </p:tav>
                                      </p:tavLst>
                                    </p:anim>
                                    <p:anim calcmode="lin" valueType="num">
                                      <p:cBhvr>
                                        <p:cTn id="150" dur="75" accel="100000" fill="hold">
                                          <p:stCondLst>
                                            <p:cond delay="675"/>
                                          </p:stCondLst>
                                        </p:cTn>
                                        <p:tgtEl>
                                          <p:spTgt spid="17"/>
                                        </p:tgtEl>
                                        <p:attrNameLst>
                                          <p:attrName>ppt_y</p:attrName>
                                        </p:attrNameLst>
                                      </p:cBhvr>
                                      <p:tavLst>
                                        <p:tav tm="0">
                                          <p:val>
                                            <p:strVal val="#ppt_y-.03"/>
                                          </p:val>
                                        </p:tav>
                                        <p:tav tm="100000">
                                          <p:val>
                                            <p:strVal val="#ppt_y"/>
                                          </p:val>
                                        </p:tav>
                                      </p:tavLst>
                                    </p:anim>
                                    <p:animEffect transition="in" filter="fade">
                                      <p:cBhvr>
                                        <p:cTn id="151" dur="750"/>
                                        <p:tgtEl>
                                          <p:spTgt spid="17"/>
                                        </p:tgtEl>
                                      </p:cBhvr>
                                    </p:animEffect>
                                  </p:childTnLst>
                                </p:cTn>
                              </p:par>
                            </p:childTnLst>
                          </p:cTn>
                        </p:par>
                        <p:par>
                          <p:cTn id="152" fill="hold">
                            <p:stCondLst>
                              <p:cond delay="16100"/>
                            </p:stCondLst>
                            <p:childTnLst>
                              <p:par>
                                <p:cTn id="153" presetID="5" presetClass="entr" presetSubtype="10" fill="hold" grpId="0" nodeType="afterEffect">
                                  <p:stCondLst>
                                    <p:cond delay="0"/>
                                  </p:stCondLst>
                                  <p:childTnLst>
                                    <p:set>
                                      <p:cBhvr>
                                        <p:cTn id="154" dur="1" fill="hold">
                                          <p:stCondLst>
                                            <p:cond delay="0"/>
                                          </p:stCondLst>
                                        </p:cTn>
                                        <p:tgtEl>
                                          <p:spTgt spid="14"/>
                                        </p:tgtEl>
                                        <p:attrNameLst>
                                          <p:attrName>style.visibility</p:attrName>
                                        </p:attrNameLst>
                                      </p:cBhvr>
                                      <p:to>
                                        <p:strVal val="visible"/>
                                      </p:to>
                                    </p:set>
                                    <p:animEffect transition="in" filter="checkerboard(down)">
                                      <p:cBhvr>
                                        <p:cTn id="155" dur="500"/>
                                        <p:tgtEl>
                                          <p:spTgt spid="14"/>
                                        </p:tgtEl>
                                      </p:cBhvr>
                                    </p:animEffect>
                                  </p:childTnLst>
                                </p:cTn>
                              </p:par>
                            </p:childTnLst>
                          </p:cTn>
                        </p:par>
                        <p:par>
                          <p:cTn id="156" fill="hold">
                            <p:stCondLst>
                              <p:cond delay="16600"/>
                            </p:stCondLst>
                            <p:childTnLst>
                              <p:par>
                                <p:cTn id="157" presetID="34" presetClass="entr" presetSubtype="0" fill="hold" grpId="0" nodeType="afterEffect">
                                  <p:stCondLst>
                                    <p:cond delay="0"/>
                                  </p:stCondLst>
                                  <p:childTnLst>
                                    <p:set>
                                      <p:cBhvr>
                                        <p:cTn id="158" dur="1" fill="hold">
                                          <p:stCondLst>
                                            <p:cond delay="0"/>
                                          </p:stCondLst>
                                        </p:cTn>
                                        <p:tgtEl>
                                          <p:spTgt spid="36"/>
                                        </p:tgtEl>
                                        <p:attrNameLst>
                                          <p:attrName>style.visibility</p:attrName>
                                        </p:attrNameLst>
                                      </p:cBhvr>
                                      <p:to>
                                        <p:strVal val="visible"/>
                                      </p:to>
                                    </p:set>
                                    <p:anim from="(-#ppt_w/2)" to="(#ppt_x)" calcmode="lin" valueType="num">
                                      <p:cBhvr>
                                        <p:cTn id="159" dur="600" fill="hold">
                                          <p:stCondLst>
                                            <p:cond delay="0"/>
                                          </p:stCondLst>
                                        </p:cTn>
                                        <p:tgtEl>
                                          <p:spTgt spid="36"/>
                                        </p:tgtEl>
                                        <p:attrNameLst>
                                          <p:attrName>ppt_x</p:attrName>
                                        </p:attrNameLst>
                                      </p:cBhvr>
                                    </p:anim>
                                    <p:anim from="0" to="-1.0" calcmode="lin" valueType="num">
                                      <p:cBhvr>
                                        <p:cTn id="160" dur="200" decel="50000" autoRev="1" fill="hold">
                                          <p:stCondLst>
                                            <p:cond delay="600"/>
                                          </p:stCondLst>
                                        </p:cTn>
                                        <p:tgtEl>
                                          <p:spTgt spid="36"/>
                                        </p:tgtEl>
                                        <p:attrNameLst>
                                          <p:attrName>xshear</p:attrName>
                                        </p:attrNameLst>
                                      </p:cBhvr>
                                    </p:anim>
                                    <p:animScale>
                                      <p:cBhvr>
                                        <p:cTn id="161" dur="200" decel="100000" autoRev="1" fill="hold">
                                          <p:stCondLst>
                                            <p:cond delay="600"/>
                                          </p:stCondLst>
                                        </p:cTn>
                                        <p:tgtEl>
                                          <p:spTgt spid="36"/>
                                        </p:tgtEl>
                                      </p:cBhvr>
                                      <p:from x="100000" y="100000"/>
                                      <p:to x="80000" y="100000"/>
                                    </p:animScale>
                                    <p:anim by="(#ppt_h/3+#ppt_w*0.1)" calcmode="lin" valueType="num">
                                      <p:cBhvr additive="sum">
                                        <p:cTn id="162" dur="200" decel="100000" autoRev="1" fill="hold">
                                          <p:stCondLst>
                                            <p:cond delay="600"/>
                                          </p:stCondLst>
                                        </p:cTn>
                                        <p:tgtEl>
                                          <p:spTgt spid="36"/>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9" grpId="0" animBg="1"/>
      <p:bldP spid="9" grpId="1" animBg="1"/>
      <p:bldP spid="10" grpId="0" animBg="1"/>
      <p:bldP spid="13" grpId="0" animBg="1"/>
      <p:bldP spid="13" grpId="1" animBg="1"/>
      <p:bldP spid="14" grpId="0" animBg="1"/>
      <p:bldP spid="17" grpId="0" animBg="1"/>
      <p:bldP spid="17" grpId="1" animBg="1"/>
      <p:bldP spid="18" grpId="0" animBg="1"/>
      <p:bldP spid="21" grpId="0" animBg="1"/>
      <p:bldP spid="21" grpId="1" animBg="1"/>
      <p:bldP spid="22" grpId="0" animBg="1"/>
      <p:bldP spid="25" grpId="0" animBg="1"/>
      <p:bldP spid="26" grpId="0" animBg="1"/>
      <p:bldP spid="29" grpId="0" animBg="1"/>
      <p:bldP spid="30" grpId="0" animBg="1"/>
      <p:bldP spid="31" grpId="0" bldLvl="0" animBg="1"/>
      <p:bldP spid="32" grpId="0" animBg="1"/>
      <p:bldP spid="33" grpId="0" animBg="1"/>
      <p:bldP spid="34" grpId="0" bldLvl="0" animBg="1"/>
      <p:bldP spid="36" grpId="0" bldLvl="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p:nvPr/>
        </p:nvSpPr>
        <p:spPr>
          <a:xfrm>
            <a:off x="0" y="854603"/>
            <a:ext cx="9144000" cy="5143500"/>
          </a:xfrm>
          <a:prstGeom prst="rect">
            <a:avLst/>
          </a:prstGeom>
          <a:solidFill>
            <a:srgbClr val="F7F2DA"/>
          </a:solidFill>
          <a:ln w="12700" cap="flat" cmpd="sng" algn="ctr">
            <a:noFill/>
            <a:prstDash val="solid"/>
            <a:miter lim="800000"/>
            <a:headEnd type="none" w="med" len="med"/>
            <a:tailEnd type="none" w="med" len="med"/>
          </a:ln>
          <a:effectLst/>
        </p:spPr>
        <p:txBody>
          <a:bodyPr vert="horz" wrap="square" lIns="68580" tIns="34290" rIns="68580" bIns="34290" numCol="1" anchor="ctr"/>
          <a:lstStyle/>
          <a:p>
            <a:pPr algn="ctr" defTabSz="337185">
              <a:defRPr sz="1800" b="0" i="0" u="none" strike="noStrike" kern="1" spc="0" baseline="0">
                <a:solidFill>
                  <a:srgbClr val="FFFFFF"/>
                </a:solidFill>
                <a:effectLst/>
                <a:latin typeface="Calibri" panose="020F0502020204030204" pitchFamily="2" charset="0"/>
                <a:ea typeface="Calibri" panose="020F0502020204030204" pitchFamily="2" charset="0"/>
                <a:cs typeface="Calibri" panose="020F0502020204030204" pitchFamily="2" charset="0"/>
              </a:defRPr>
            </a:pPr>
            <a:endParaRPr sz="1350" kern="1">
              <a:solidFill>
                <a:srgbClr val="FFFFFF"/>
              </a:solidFill>
              <a:latin typeface="Calibri" panose="020F0502020204030204" pitchFamily="2" charset="0"/>
            </a:endParaRPr>
          </a:p>
        </p:txBody>
      </p:sp>
      <p:sp>
        <p:nvSpPr>
          <p:cNvPr id="7" name="线条1"/>
          <p:cNvSpPr/>
          <p:nvPr/>
        </p:nvSpPr>
        <p:spPr>
          <a:xfrm>
            <a:off x="1452087" y="1450658"/>
            <a:ext cx="7694771" cy="0"/>
          </a:xfrm>
          <a:prstGeom prst="line">
            <a:avLst/>
          </a:prstGeom>
          <a:noFill/>
          <a:ln w="15875" cap="flat" cmpd="sng" algn="ctr">
            <a:solidFill>
              <a:schemeClr val="tx1"/>
            </a:solidFill>
            <a:prstDash val="solid"/>
            <a:miter lim="800000"/>
            <a:headEnd type="none" w="med" len="med"/>
            <a:tailEnd type="none" w="med" len="med"/>
          </a:ln>
          <a:effectLst/>
        </p:spPr>
      </p:sp>
      <p:pic>
        <p:nvPicPr>
          <p:cNvPr id="8" name="图片模式2"/>
          <p:cNvPicPr>
            <a:picLocks noChangeAspect="1"/>
          </p:cNvPicPr>
          <p:nvPr/>
        </p:nvPicPr>
        <p:blipFill>
          <a:blip r:embed="rId2"/>
          <a:stretch>
            <a:fillRect/>
          </a:stretch>
        </p:blipFill>
        <p:spPr>
          <a:xfrm>
            <a:off x="110491" y="845820"/>
            <a:ext cx="1341596" cy="788670"/>
          </a:xfrm>
          <a:prstGeom prst="rect">
            <a:avLst/>
          </a:prstGeom>
          <a:noFill/>
          <a:ln w="9525" cap="flat" cmpd="sng" algn="ctr">
            <a:noFill/>
            <a:prstDash val="solid"/>
            <a:miter lim="800000"/>
            <a:headEnd type="none" w="med" len="med"/>
            <a:tailEnd type="none" w="med" len="med"/>
          </a:ln>
          <a:effectLst/>
        </p:spPr>
      </p:pic>
      <p:sp>
        <p:nvSpPr>
          <p:cNvPr id="9" name="矩形8"/>
          <p:cNvSpPr/>
          <p:nvPr/>
        </p:nvSpPr>
        <p:spPr>
          <a:xfrm>
            <a:off x="1640682" y="968217"/>
            <a:ext cx="5434489" cy="511969"/>
          </a:xfrm>
          <a:prstGeom prst="rect">
            <a:avLst/>
          </a:prstGeom>
          <a:noFill/>
          <a:ln w="9525" cap="flat" cmpd="sng" algn="ctr">
            <a:noFill/>
            <a:prstDash val="solid"/>
            <a:miter lim="800000"/>
            <a:headEnd type="none" w="med" len="med"/>
            <a:tailEnd type="none" w="med" len="med"/>
          </a:ln>
          <a:effectLst/>
        </p:spPr>
        <p:txBody>
          <a:bodyPr vert="horz" wrap="square" lIns="68580" tIns="34290" rIns="68580" bIns="34290" numCol="1" anchor="t"/>
          <a:lstStyle/>
          <a:p>
            <a:pPr defTabSz="337185">
              <a:defRPr sz="3600" b="0" i="0" u="none" strike="noStrike" kern="1" spc="0" baseline="0">
                <a:solidFill>
                  <a:srgbClr val="18478F"/>
                </a:solidFill>
                <a:effectLst/>
                <a:latin typeface="微软雅黑" panose="020B0503020204020204" pitchFamily="2" charset="-122"/>
                <a:ea typeface="微软雅黑" panose="020B0503020204020204" pitchFamily="2" charset="-122"/>
                <a:cs typeface="微软雅黑" panose="020B0503020204020204" pitchFamily="2" charset="-122"/>
              </a:defRPr>
            </a:pPr>
            <a:r>
              <a:rPr sz="2700" kern="1" dirty="0">
                <a:solidFill>
                  <a:srgbClr val="18478F"/>
                </a:solidFill>
                <a:latin typeface="微软雅黑" panose="020B0503020204020204" pitchFamily="2" charset="-122"/>
                <a:ea typeface="微软雅黑" panose="020B0503020204020204" pitchFamily="2" charset="-122"/>
              </a:rPr>
              <a:t>0</a:t>
            </a:r>
            <a:r>
              <a:rPr lang="en-US" sz="2700" kern="1" dirty="0">
                <a:solidFill>
                  <a:srgbClr val="18478F"/>
                </a:solidFill>
                <a:latin typeface="微软雅黑" panose="020B0503020204020204" pitchFamily="2" charset="-122"/>
                <a:ea typeface="微软雅黑" panose="020B0503020204020204" pitchFamily="2" charset="-122"/>
              </a:rPr>
              <a:t>3</a:t>
            </a:r>
            <a:r>
              <a:rPr sz="2700" kern="1" dirty="0">
                <a:solidFill>
                  <a:srgbClr val="18478F"/>
                </a:solidFill>
                <a:latin typeface="微软雅黑" panose="020B0503020204020204" pitchFamily="2" charset="-122"/>
                <a:ea typeface="微软雅黑" panose="020B0503020204020204" pitchFamily="2" charset="-122"/>
              </a:rPr>
              <a:t>.</a:t>
            </a:r>
            <a:r>
              <a:rPr lang="zh-CN" altLang="en-US" sz="2700" kern="1" dirty="0">
                <a:solidFill>
                  <a:srgbClr val="18478F"/>
                </a:solidFill>
                <a:latin typeface="微软雅黑" panose="020B0503020204020204" pitchFamily="2" charset="-122"/>
                <a:ea typeface="微软雅黑" panose="020B0503020204020204" pitchFamily="2" charset="-122"/>
              </a:rPr>
              <a:t>功能</a:t>
            </a:r>
            <a:r>
              <a:rPr lang="en-US" altLang="zh-CN" sz="2700" kern="1" dirty="0">
                <a:solidFill>
                  <a:srgbClr val="18478F"/>
                </a:solidFill>
                <a:latin typeface="微软雅黑" panose="020B0503020204020204" pitchFamily="2" charset="-122"/>
                <a:ea typeface="微软雅黑" panose="020B0503020204020204" pitchFamily="2" charset="-122"/>
              </a:rPr>
              <a:t>1 </a:t>
            </a:r>
            <a:r>
              <a:rPr sz="2700" kern="1" dirty="0" err="1">
                <a:solidFill>
                  <a:srgbClr val="18478F"/>
                </a:solidFill>
                <a:latin typeface="微软雅黑" panose="020B0503020204020204" pitchFamily="2" charset="-122"/>
                <a:ea typeface="微软雅黑" panose="020B0503020204020204" pitchFamily="2" charset="-122"/>
              </a:rPr>
              <a:t>操作系统</a:t>
            </a:r>
            <a:r>
              <a:rPr lang="zh-CN" altLang="en-US" sz="2700" kern="1" dirty="0">
                <a:solidFill>
                  <a:srgbClr val="18478F"/>
                </a:solidFill>
                <a:latin typeface="微软雅黑" panose="020B0503020204020204" pitchFamily="2" charset="-122"/>
                <a:ea typeface="微软雅黑" panose="020B0503020204020204" pitchFamily="2" charset="-122"/>
              </a:rPr>
              <a:t>接口</a:t>
            </a:r>
            <a:endParaRPr sz="2700" kern="1" dirty="0">
              <a:solidFill>
                <a:srgbClr val="18478F"/>
              </a:solidFill>
              <a:latin typeface="微软雅黑" panose="020B0503020204020204" pitchFamily="2" charset="-122"/>
              <a:ea typeface="微软雅黑" panose="020B0503020204020204" pitchFamily="2" charset="-122"/>
            </a:endParaRPr>
          </a:p>
        </p:txBody>
      </p:sp>
      <p:grpSp>
        <p:nvGrpSpPr>
          <p:cNvPr id="93" name="组合 92"/>
          <p:cNvGrpSpPr/>
          <p:nvPr/>
        </p:nvGrpSpPr>
        <p:grpSpPr>
          <a:xfrm>
            <a:off x="4172868" y="1601628"/>
            <a:ext cx="4778829" cy="4327642"/>
            <a:chOff x="222567" y="1118589"/>
            <a:chExt cx="6371772" cy="5770188"/>
          </a:xfrm>
        </p:grpSpPr>
        <p:sp>
          <p:nvSpPr>
            <p:cNvPr id="19" name="矩形 18"/>
            <p:cNvSpPr/>
            <p:nvPr/>
          </p:nvSpPr>
          <p:spPr>
            <a:xfrm>
              <a:off x="222567" y="1118589"/>
              <a:ext cx="6371772" cy="8418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r>
                <a:rPr lang="zh-CN" altLang="en-US" sz="1350" kern="0" dirty="0">
                  <a:solidFill>
                    <a:srgbClr val="FFFFFF"/>
                  </a:solidFill>
                  <a:latin typeface="Calibri"/>
                </a:rPr>
                <a:t>用户</a:t>
              </a:r>
            </a:p>
          </p:txBody>
        </p:sp>
        <p:sp>
          <p:nvSpPr>
            <p:cNvPr id="23" name="矩形 22"/>
            <p:cNvSpPr/>
            <p:nvPr/>
          </p:nvSpPr>
          <p:spPr>
            <a:xfrm>
              <a:off x="222567" y="2783939"/>
              <a:ext cx="6371772" cy="2063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kern="0" dirty="0">
                  <a:solidFill>
                    <a:srgbClr val="FFFFFF"/>
                  </a:solidFill>
                  <a:latin typeface="Calibri"/>
                </a:rPr>
                <a:t>操作系统</a:t>
              </a:r>
            </a:p>
          </p:txBody>
        </p:sp>
        <p:sp>
          <p:nvSpPr>
            <p:cNvPr id="24" name="矩形 23"/>
            <p:cNvSpPr/>
            <p:nvPr/>
          </p:nvSpPr>
          <p:spPr>
            <a:xfrm>
              <a:off x="222568" y="1960417"/>
              <a:ext cx="2491604" cy="823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zh-CN" altLang="en-US" sz="1350" kern="0" dirty="0">
                  <a:solidFill>
                    <a:srgbClr val="FFFFFF"/>
                  </a:solidFill>
                  <a:latin typeface="Calibri"/>
                </a:rPr>
                <a:t>应用程序</a:t>
              </a:r>
            </a:p>
          </p:txBody>
        </p:sp>
        <p:sp>
          <p:nvSpPr>
            <p:cNvPr id="26" name="圆角矩形 25"/>
            <p:cNvSpPr/>
            <p:nvPr/>
          </p:nvSpPr>
          <p:spPr>
            <a:xfrm>
              <a:off x="485866" y="2783940"/>
              <a:ext cx="1965008" cy="60168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r>
                <a:rPr lang="zh-CN" altLang="en-US" sz="1350" kern="0" dirty="0">
                  <a:solidFill>
                    <a:srgbClr val="000000"/>
                  </a:solidFill>
                  <a:latin typeface="Calibri"/>
                </a:rPr>
                <a:t>系统调用</a:t>
              </a:r>
            </a:p>
          </p:txBody>
        </p:sp>
        <p:sp>
          <p:nvSpPr>
            <p:cNvPr id="28" name="矩形 27"/>
            <p:cNvSpPr/>
            <p:nvPr/>
          </p:nvSpPr>
          <p:spPr>
            <a:xfrm>
              <a:off x="3153042" y="2783940"/>
              <a:ext cx="1085129" cy="60168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altLang="zh-CN" sz="1350" kern="0" dirty="0">
                  <a:solidFill>
                    <a:srgbClr val="FFFFFF"/>
                  </a:solidFill>
                  <a:latin typeface="Calibri"/>
                </a:rPr>
                <a:t>Shell</a:t>
              </a:r>
              <a:r>
                <a:rPr lang="zh-CN" altLang="en-US" sz="1350" kern="0" dirty="0">
                  <a:solidFill>
                    <a:srgbClr val="FFFFFF"/>
                  </a:solidFill>
                  <a:latin typeface="Calibri"/>
                </a:rPr>
                <a:t>命令</a:t>
              </a:r>
            </a:p>
          </p:txBody>
        </p:sp>
        <p:sp>
          <p:nvSpPr>
            <p:cNvPr id="29" name="矩形 28"/>
            <p:cNvSpPr/>
            <p:nvPr/>
          </p:nvSpPr>
          <p:spPr>
            <a:xfrm>
              <a:off x="4983254" y="2783940"/>
              <a:ext cx="1257889" cy="601682"/>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685800"/>
              <a:r>
                <a:rPr lang="zh-CN" altLang="en-US" sz="1350" kern="0" dirty="0">
                  <a:solidFill>
                    <a:srgbClr val="FFFFFF"/>
                  </a:solidFill>
                  <a:latin typeface="Calibri"/>
                </a:rPr>
                <a:t>图形窗口</a:t>
              </a:r>
            </a:p>
          </p:txBody>
        </p:sp>
        <p:sp>
          <p:nvSpPr>
            <p:cNvPr id="30" name="矩形 29"/>
            <p:cNvSpPr/>
            <p:nvPr/>
          </p:nvSpPr>
          <p:spPr>
            <a:xfrm>
              <a:off x="1936115" y="4209144"/>
              <a:ext cx="3047139" cy="6386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85800"/>
              <a:r>
                <a:rPr lang="zh-CN" altLang="en-US" sz="1350" kern="0" dirty="0">
                  <a:solidFill>
                    <a:srgbClr val="000000"/>
                  </a:solidFill>
                  <a:latin typeface="Calibri"/>
                </a:rPr>
                <a:t>内核（</a:t>
              </a:r>
              <a:r>
                <a:rPr lang="en-US" altLang="zh-CN" sz="1350" kern="0" dirty="0">
                  <a:solidFill>
                    <a:srgbClr val="000000"/>
                  </a:solidFill>
                  <a:latin typeface="Calibri"/>
                </a:rPr>
                <a:t>Kernel</a:t>
              </a:r>
              <a:r>
                <a:rPr lang="zh-CN" altLang="en-US" sz="1350" kern="0" dirty="0">
                  <a:solidFill>
                    <a:srgbClr val="000000"/>
                  </a:solidFill>
                  <a:latin typeface="Calibri"/>
                </a:rPr>
                <a:t>）</a:t>
              </a:r>
            </a:p>
          </p:txBody>
        </p:sp>
        <p:sp>
          <p:nvSpPr>
            <p:cNvPr id="31" name="矩形 30"/>
            <p:cNvSpPr/>
            <p:nvPr/>
          </p:nvSpPr>
          <p:spPr>
            <a:xfrm>
              <a:off x="222567" y="4847771"/>
              <a:ext cx="6371772" cy="2006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kern="0">
                <a:solidFill>
                  <a:srgbClr val="FFFFFF"/>
                </a:solidFill>
                <a:latin typeface="Calibri"/>
              </a:endParaRPr>
            </a:p>
          </p:txBody>
        </p:sp>
        <p:sp>
          <p:nvSpPr>
            <p:cNvPr id="32" name="矩形 31"/>
            <p:cNvSpPr/>
            <p:nvPr/>
          </p:nvSpPr>
          <p:spPr>
            <a:xfrm>
              <a:off x="1262743" y="4859482"/>
              <a:ext cx="4441371" cy="5543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85800"/>
              <a:r>
                <a:rPr lang="zh-CN" altLang="en-US" sz="1350" kern="0" dirty="0">
                  <a:solidFill>
                    <a:srgbClr val="FFFFFF"/>
                  </a:solidFill>
                  <a:latin typeface="Calibri"/>
                </a:rPr>
                <a:t>计算机硬件</a:t>
              </a:r>
            </a:p>
          </p:txBody>
        </p:sp>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876" y="5725202"/>
              <a:ext cx="980080" cy="663337"/>
            </a:xfrm>
            <a:prstGeom prst="rect">
              <a:avLst/>
            </a:prstGeom>
          </p:spPr>
        </p:pic>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1059" y="5729740"/>
              <a:ext cx="1912807" cy="652185"/>
            </a:xfrm>
            <a:prstGeom prst="rect">
              <a:avLst/>
            </a:prstGeom>
          </p:spPr>
        </p:pic>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7838" y="5742867"/>
              <a:ext cx="793118" cy="741069"/>
            </a:xfrm>
            <a:prstGeom prst="rect">
              <a:avLst/>
            </a:prstGeom>
          </p:spPr>
        </p:pic>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7375" y="5801170"/>
              <a:ext cx="1139246" cy="616617"/>
            </a:xfrm>
            <a:prstGeom prst="rect">
              <a:avLst/>
            </a:prstGeom>
          </p:spPr>
        </p:pic>
        <p:sp>
          <p:nvSpPr>
            <p:cNvPr id="39" name="上箭头 38"/>
            <p:cNvSpPr/>
            <p:nvPr/>
          </p:nvSpPr>
          <p:spPr>
            <a:xfrm>
              <a:off x="3321676" y="2041120"/>
              <a:ext cx="377372" cy="674630"/>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endParaRPr lang="zh-CN" altLang="en-US" sz="1350" kern="0">
                <a:solidFill>
                  <a:srgbClr val="FFFFFF"/>
                </a:solidFill>
                <a:latin typeface="Calibri"/>
              </a:endParaRPr>
            </a:p>
          </p:txBody>
        </p:sp>
        <p:sp>
          <p:nvSpPr>
            <p:cNvPr id="40" name="下箭头 39"/>
            <p:cNvSpPr/>
            <p:nvPr/>
          </p:nvSpPr>
          <p:spPr>
            <a:xfrm>
              <a:off x="3664803" y="2072123"/>
              <a:ext cx="398770" cy="67463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685800"/>
              <a:endParaRPr lang="zh-CN" altLang="en-US" sz="1350" kern="0">
                <a:solidFill>
                  <a:srgbClr val="FFFFFF"/>
                </a:solidFill>
                <a:latin typeface="Calibri"/>
              </a:endParaRPr>
            </a:p>
          </p:txBody>
        </p:sp>
        <p:sp>
          <p:nvSpPr>
            <p:cNvPr id="41" name="上箭头 40"/>
            <p:cNvSpPr/>
            <p:nvPr/>
          </p:nvSpPr>
          <p:spPr>
            <a:xfrm>
              <a:off x="5267482" y="2041120"/>
              <a:ext cx="402590" cy="643627"/>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endParaRPr lang="zh-CN" altLang="en-US" sz="1350" kern="0">
                <a:solidFill>
                  <a:srgbClr val="FFFFFF"/>
                </a:solidFill>
                <a:latin typeface="Calibri"/>
              </a:endParaRPr>
            </a:p>
          </p:txBody>
        </p:sp>
        <p:sp>
          <p:nvSpPr>
            <p:cNvPr id="42" name="下箭头 41"/>
            <p:cNvSpPr/>
            <p:nvPr/>
          </p:nvSpPr>
          <p:spPr>
            <a:xfrm>
              <a:off x="5639137" y="2089550"/>
              <a:ext cx="406400" cy="611137"/>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685800"/>
              <a:endParaRPr lang="zh-CN" altLang="en-US" sz="1350" kern="0">
                <a:solidFill>
                  <a:srgbClr val="FFFFFF"/>
                </a:solidFill>
                <a:latin typeface="Calibri"/>
              </a:endParaRPr>
            </a:p>
          </p:txBody>
        </p:sp>
        <p:cxnSp>
          <p:nvCxnSpPr>
            <p:cNvPr id="44" name="肘形连接符 43"/>
            <p:cNvCxnSpPr/>
            <p:nvPr/>
          </p:nvCxnSpPr>
          <p:spPr>
            <a:xfrm>
              <a:off x="841831" y="3385619"/>
              <a:ext cx="962041" cy="823526"/>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a:endCxn id="30" idx="1"/>
            </p:cNvCxnSpPr>
            <p:nvPr/>
          </p:nvCxnSpPr>
          <p:spPr>
            <a:xfrm rot="16200000" flipH="1">
              <a:off x="1012367" y="3604710"/>
              <a:ext cx="1131128" cy="7163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8" name="肘形连接符 57"/>
            <p:cNvCxnSpPr>
              <a:endCxn id="30" idx="3"/>
            </p:cNvCxnSpPr>
            <p:nvPr/>
          </p:nvCxnSpPr>
          <p:spPr>
            <a:xfrm rot="5400000">
              <a:off x="4732538" y="3642446"/>
              <a:ext cx="1136729" cy="63529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p:cNvCxnSpPr/>
            <p:nvPr/>
          </p:nvCxnSpPr>
          <p:spPr>
            <a:xfrm>
              <a:off x="3634053" y="3411400"/>
              <a:ext cx="3644" cy="7719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1803872" y="5409383"/>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468370" y="5388390"/>
              <a:ext cx="0" cy="354909"/>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80" name="文本框 79"/>
            <p:cNvSpPr txBox="1"/>
            <p:nvPr/>
          </p:nvSpPr>
          <p:spPr>
            <a:xfrm>
              <a:off x="1120307" y="6382607"/>
              <a:ext cx="894399" cy="400109"/>
            </a:xfrm>
            <a:prstGeom prst="rect">
              <a:avLst/>
            </a:prstGeom>
            <a:noFill/>
          </p:spPr>
          <p:txBody>
            <a:bodyPr wrap="square" rtlCol="0">
              <a:spAutoFit/>
            </a:bodyPr>
            <a:lstStyle/>
            <a:p>
              <a:pPr defTabSz="685800"/>
              <a:r>
                <a:rPr lang="en-US" altLang="zh-CN" sz="1350" b="1" kern="0" dirty="0">
                  <a:solidFill>
                    <a:sysClr val="windowText" lastClr="000000"/>
                  </a:solidFill>
                </a:rPr>
                <a:t>CPU</a:t>
              </a:r>
              <a:endParaRPr lang="zh-CN" altLang="en-US" sz="1350" b="1" kern="0" dirty="0">
                <a:solidFill>
                  <a:sysClr val="windowText" lastClr="000000"/>
                </a:solidFill>
              </a:endParaRPr>
            </a:p>
          </p:txBody>
        </p:sp>
        <p:cxnSp>
          <p:nvCxnSpPr>
            <p:cNvPr id="86" name="直接连接符 85"/>
            <p:cNvCxnSpPr/>
            <p:nvPr/>
          </p:nvCxnSpPr>
          <p:spPr>
            <a:xfrm>
              <a:off x="2922632" y="5417034"/>
              <a:ext cx="0" cy="354909"/>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87" name="直接连接符 86"/>
            <p:cNvCxnSpPr/>
            <p:nvPr/>
          </p:nvCxnSpPr>
          <p:spPr>
            <a:xfrm>
              <a:off x="4456775" y="5409382"/>
              <a:ext cx="0" cy="354909"/>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88" name="直接连接符 87"/>
            <p:cNvCxnSpPr/>
            <p:nvPr/>
          </p:nvCxnSpPr>
          <p:spPr>
            <a:xfrm>
              <a:off x="5456998" y="5409383"/>
              <a:ext cx="0" cy="354909"/>
            </a:xfrm>
            <a:prstGeom prst="line">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sp>
          <p:nvSpPr>
            <p:cNvPr id="89" name="文本框 88"/>
            <p:cNvSpPr txBox="1"/>
            <p:nvPr/>
          </p:nvSpPr>
          <p:spPr>
            <a:xfrm>
              <a:off x="2466191" y="6417787"/>
              <a:ext cx="1198612" cy="400109"/>
            </a:xfrm>
            <a:prstGeom prst="rect">
              <a:avLst/>
            </a:prstGeom>
            <a:noFill/>
          </p:spPr>
          <p:txBody>
            <a:bodyPr wrap="square" rtlCol="0">
              <a:spAutoFit/>
            </a:bodyPr>
            <a:lstStyle/>
            <a:p>
              <a:pPr defTabSz="685800"/>
              <a:r>
                <a:rPr lang="zh-CN" altLang="en-US" sz="1350" b="1" kern="0" dirty="0">
                  <a:solidFill>
                    <a:sysClr val="windowText" lastClr="000000"/>
                  </a:solidFill>
                </a:rPr>
                <a:t>内存</a:t>
              </a:r>
            </a:p>
          </p:txBody>
        </p:sp>
        <p:sp>
          <p:nvSpPr>
            <p:cNvPr id="90" name="文本框 89"/>
            <p:cNvSpPr txBox="1"/>
            <p:nvPr/>
          </p:nvSpPr>
          <p:spPr>
            <a:xfrm>
              <a:off x="4063574" y="6456159"/>
              <a:ext cx="823803" cy="400109"/>
            </a:xfrm>
            <a:prstGeom prst="rect">
              <a:avLst/>
            </a:prstGeom>
            <a:noFill/>
          </p:spPr>
          <p:txBody>
            <a:bodyPr wrap="square" rtlCol="0">
              <a:spAutoFit/>
            </a:bodyPr>
            <a:lstStyle/>
            <a:p>
              <a:pPr defTabSz="685800"/>
              <a:r>
                <a:rPr lang="zh-CN" altLang="en-US" sz="1350" b="1" kern="0" dirty="0">
                  <a:solidFill>
                    <a:sysClr val="windowText" lastClr="000000"/>
                  </a:solidFill>
                </a:rPr>
                <a:t>硬盘</a:t>
              </a:r>
            </a:p>
          </p:txBody>
        </p:sp>
        <p:sp>
          <p:nvSpPr>
            <p:cNvPr id="92" name="文本框 91"/>
            <p:cNvSpPr txBox="1"/>
            <p:nvPr/>
          </p:nvSpPr>
          <p:spPr>
            <a:xfrm>
              <a:off x="5138930" y="6488668"/>
              <a:ext cx="1062283" cy="400109"/>
            </a:xfrm>
            <a:prstGeom prst="rect">
              <a:avLst/>
            </a:prstGeom>
            <a:noFill/>
          </p:spPr>
          <p:txBody>
            <a:bodyPr wrap="square" rtlCol="0">
              <a:spAutoFit/>
            </a:bodyPr>
            <a:lstStyle/>
            <a:p>
              <a:pPr defTabSz="685800"/>
              <a:r>
                <a:rPr lang="zh-CN" altLang="en-US" sz="1350" b="1" kern="0" dirty="0">
                  <a:solidFill>
                    <a:sysClr val="windowText" lastClr="000000"/>
                  </a:solidFill>
                </a:rPr>
                <a:t>驱动</a:t>
              </a:r>
            </a:p>
          </p:txBody>
        </p:sp>
      </p:grpSp>
      <p:sp>
        <p:nvSpPr>
          <p:cNvPr id="95" name="文本框 94"/>
          <p:cNvSpPr txBox="1"/>
          <p:nvPr/>
        </p:nvSpPr>
        <p:spPr>
          <a:xfrm>
            <a:off x="1046739" y="5069468"/>
            <a:ext cx="2057943" cy="1027204"/>
          </a:xfrm>
          <a:prstGeom prst="rect">
            <a:avLst/>
          </a:prstGeom>
          <a:noFill/>
        </p:spPr>
        <p:txBody>
          <a:bodyPr wrap="square" rtlCol="0">
            <a:spAutoFit/>
          </a:bodyPr>
          <a:lstStyle/>
          <a:p>
            <a:pPr algn="just" defTabSz="685800"/>
            <a:r>
              <a:rPr lang="zh-CN" altLang="en-US" sz="1350" kern="0" dirty="0">
                <a:solidFill>
                  <a:srgbClr val="784B23"/>
                </a:solidFill>
                <a:latin typeface="微软雅黑" panose="020B0503020204020204" pitchFamily="2" charset="-122"/>
                <a:ea typeface="Calibri" panose="020F0502020204030204" pitchFamily="2" charset="0"/>
                <a:cs typeface="Calibri" panose="020F0502020204030204" pitchFamily="2" charset="0"/>
              </a:rPr>
              <a:t>三种方式都是由</a:t>
            </a:r>
            <a:r>
              <a:rPr lang="en-US" altLang="zh-CN" sz="1350" kern="0" dirty="0">
                <a:solidFill>
                  <a:srgbClr val="784B23"/>
                </a:solidFill>
                <a:latin typeface="微软雅黑" panose="020B0503020204020204" pitchFamily="2" charset="-122"/>
                <a:ea typeface="Calibri" panose="020F0502020204030204" pitchFamily="2" charset="0"/>
                <a:cs typeface="Calibri" panose="020F0502020204030204" pitchFamily="2" charset="0"/>
              </a:rPr>
              <a:t>OS</a:t>
            </a:r>
            <a:r>
              <a:rPr lang="zh-CN" altLang="en-US" sz="1350" kern="0" dirty="0">
                <a:solidFill>
                  <a:srgbClr val="784B23"/>
                </a:solidFill>
                <a:latin typeface="微软雅黑" panose="020B0503020204020204" pitchFamily="2" charset="-122"/>
                <a:ea typeface="Calibri" panose="020F0502020204030204" pitchFamily="2" charset="0"/>
                <a:cs typeface="Calibri" panose="020F0502020204030204" pitchFamily="2" charset="0"/>
              </a:rPr>
              <a:t>提供的接口来实现</a:t>
            </a:r>
            <a:endParaRPr lang="en-US" altLang="zh-CN" sz="1350" kern="0" dirty="0">
              <a:solidFill>
                <a:srgbClr val="784B23"/>
              </a:solidFill>
              <a:latin typeface="微软雅黑" panose="020B0503020204020204" pitchFamily="2" charset="-122"/>
              <a:ea typeface="Calibri" panose="020F0502020204030204" pitchFamily="2" charset="0"/>
              <a:cs typeface="Calibri" panose="020F0502020204030204" pitchFamily="2" charset="0"/>
            </a:endParaRPr>
          </a:p>
          <a:p>
            <a:pPr defTabSz="685800">
              <a:lnSpc>
                <a:spcPct val="150000"/>
              </a:lnSpc>
            </a:pPr>
            <a:r>
              <a:rPr lang="en-US" altLang="zh-CN" sz="1350" kern="0" dirty="0">
                <a:solidFill>
                  <a:srgbClr val="784B23"/>
                </a:solidFill>
                <a:latin typeface="微软雅黑" panose="020B0503020204020204" pitchFamily="2" charset="-122"/>
                <a:ea typeface="Calibri" panose="020F0502020204030204" pitchFamily="2" charset="0"/>
                <a:cs typeface="Calibri" panose="020F0502020204030204" pitchFamily="2" charset="0"/>
              </a:rPr>
              <a:t>    </a:t>
            </a:r>
            <a:endParaRPr lang="zh-CN" altLang="en-US" sz="1350" kern="0" dirty="0">
              <a:solidFill>
                <a:srgbClr val="784B23"/>
              </a:solidFill>
              <a:latin typeface="微软雅黑" panose="020B0503020204020204" pitchFamily="2" charset="-122"/>
              <a:ea typeface="Calibri" panose="020F0502020204030204" pitchFamily="2" charset="0"/>
              <a:cs typeface="Calibri" panose="020F0502020204030204" pitchFamily="2" charset="0"/>
            </a:endParaRPr>
          </a:p>
          <a:p>
            <a:pPr defTabSz="685800"/>
            <a:endParaRPr lang="zh-CN" altLang="en-US" sz="1350" kern="0" dirty="0">
              <a:solidFill>
                <a:srgbClr val="784B23"/>
              </a:solidFill>
              <a:latin typeface="微软雅黑" panose="020B0503020204020204" pitchFamily="2" charset="-122"/>
              <a:ea typeface="Calibri" panose="020F0502020204030204" pitchFamily="2" charset="0"/>
              <a:cs typeface="Calibri" panose="020F0502020204030204" pitchFamily="2" charset="0"/>
            </a:endParaRPr>
          </a:p>
        </p:txBody>
      </p:sp>
      <p:sp>
        <p:nvSpPr>
          <p:cNvPr id="99" name="文本框 98"/>
          <p:cNvSpPr txBox="1"/>
          <p:nvPr/>
        </p:nvSpPr>
        <p:spPr>
          <a:xfrm>
            <a:off x="127354" y="1508833"/>
            <a:ext cx="1578052" cy="819455"/>
          </a:xfrm>
          <a:prstGeom prst="rect">
            <a:avLst/>
          </a:prstGeom>
          <a:noFill/>
        </p:spPr>
        <p:txBody>
          <a:bodyPr wrap="square" rtlCol="0">
            <a:spAutoFit/>
          </a:bodyPr>
          <a:lstStyle/>
          <a:p>
            <a:pPr algn="just" defTabSz="685800"/>
            <a:r>
              <a:rPr lang="zh-CN" altLang="en-US" sz="1350" kern="0" dirty="0">
                <a:solidFill>
                  <a:srgbClr val="784B23"/>
                </a:solidFill>
                <a:latin typeface="微软雅黑" panose="020B0503020204020204" pitchFamily="2" charset="-122"/>
                <a:ea typeface="Calibri" panose="020F0502020204030204" pitchFamily="2" charset="0"/>
                <a:cs typeface="Calibri" panose="020F0502020204030204" pitchFamily="2" charset="0"/>
              </a:rPr>
              <a:t>用户可以通过三种方式使用计算机</a:t>
            </a:r>
            <a:endParaRPr lang="en-US" altLang="zh-CN" sz="1350" kern="0" dirty="0">
              <a:solidFill>
                <a:srgbClr val="784B23"/>
              </a:solidFill>
              <a:latin typeface="微软雅黑" panose="020B0503020204020204" pitchFamily="2" charset="-122"/>
              <a:ea typeface="Calibri" panose="020F0502020204030204" pitchFamily="2" charset="0"/>
              <a:cs typeface="Calibri" panose="020F0502020204030204" pitchFamily="2" charset="0"/>
            </a:endParaRPr>
          </a:p>
          <a:p>
            <a:pPr defTabSz="685800">
              <a:lnSpc>
                <a:spcPct val="150000"/>
              </a:lnSpc>
            </a:pPr>
            <a:endParaRPr lang="en-US" altLang="zh-CN" sz="1350" kern="0" dirty="0">
              <a:solidFill>
                <a:srgbClr val="784B23"/>
              </a:solidFill>
              <a:latin typeface="微软雅黑" panose="020B0503020204020204" pitchFamily="2" charset="-122"/>
              <a:ea typeface="Calibri" panose="020F0502020204030204" pitchFamily="2" charset="0"/>
              <a:cs typeface="Calibri" panose="020F0502020204030204" pitchFamily="2" charset="0"/>
            </a:endParaRPr>
          </a:p>
        </p:txBody>
      </p:sp>
      <p:graphicFrame>
        <p:nvGraphicFramePr>
          <p:cNvPr id="3" name="图示 2"/>
          <p:cNvGraphicFramePr/>
          <p:nvPr/>
        </p:nvGraphicFramePr>
        <p:xfrm>
          <a:off x="161362" y="2494312"/>
          <a:ext cx="2519522" cy="22120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下箭头 3"/>
          <p:cNvSpPr/>
          <p:nvPr/>
        </p:nvSpPr>
        <p:spPr>
          <a:xfrm>
            <a:off x="564080" y="1968853"/>
            <a:ext cx="426824" cy="482345"/>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endParaRPr lang="zh-CN" altLang="en-US" sz="1350" kern="0">
              <a:solidFill>
                <a:srgbClr val="FFFFFF"/>
              </a:solidFill>
              <a:latin typeface="Calibri"/>
            </a:endParaRPr>
          </a:p>
        </p:txBody>
      </p:sp>
      <p:sp>
        <p:nvSpPr>
          <p:cNvPr id="5" name="上箭头 4"/>
          <p:cNvSpPr/>
          <p:nvPr/>
        </p:nvSpPr>
        <p:spPr>
          <a:xfrm>
            <a:off x="1607500" y="4572290"/>
            <a:ext cx="324382" cy="463378"/>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a:endParaRPr lang="zh-CN" altLang="en-US" sz="1350" kern="0">
              <a:solidFill>
                <a:srgbClr val="FFFFFF"/>
              </a:solidFill>
              <a:latin typeface="Calibri"/>
            </a:endParaRPr>
          </a:p>
        </p:txBody>
      </p:sp>
      <p:sp>
        <p:nvSpPr>
          <p:cNvPr id="43" name="虚尾箭头 42"/>
          <p:cNvSpPr/>
          <p:nvPr/>
        </p:nvSpPr>
        <p:spPr>
          <a:xfrm>
            <a:off x="2936253" y="3171682"/>
            <a:ext cx="1028700" cy="1105397"/>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defTabSz="685800"/>
            <a:endParaRPr lang="zh-CN" altLang="en-US" sz="1350" kern="0">
              <a:solidFill>
                <a:srgbClr val="000000"/>
              </a:solidFill>
              <a:latin typeface="Calibri"/>
            </a:endParaRPr>
          </a:p>
        </p:txBody>
      </p:sp>
    </p:spTree>
    <p:extLst>
      <p:ext uri="{BB962C8B-B14F-4D97-AF65-F5344CB8AC3E}">
        <p14:creationId xmlns:p14="http://schemas.microsoft.com/office/powerpoint/2010/main" val="22851597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500"/>
                            </p:stCondLst>
                            <p:childTnLst>
                              <p:par>
                                <p:cTn id="9" presetID="29" presetClass="entr" presetSubtype="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750" fill="hold"/>
                                        <p:tgtEl>
                                          <p:spTgt spid="9">
                                            <p:bg/>
                                          </p:spTgt>
                                        </p:tgtEl>
                                        <p:attrNameLst>
                                          <p:attrName>ppt_x</p:attrName>
                                        </p:attrNameLst>
                                      </p:cBhvr>
                                      <p:tavLst>
                                        <p:tav tm="0">
                                          <p:val>
                                            <p:strVal val="#ppt_x-.2"/>
                                          </p:val>
                                        </p:tav>
                                        <p:tav tm="100000">
                                          <p:val>
                                            <p:strVal val="#ppt_x"/>
                                          </p:val>
                                        </p:tav>
                                      </p:tavLst>
                                    </p:anim>
                                    <p:anim calcmode="lin" valueType="num">
                                      <p:cBhvr>
                                        <p:cTn id="12" dur="750" fill="hold"/>
                                        <p:tgtEl>
                                          <p:spTgt spid="9">
                                            <p:bg/>
                                          </p:spTgt>
                                        </p:tgtEl>
                                        <p:attrNameLst>
                                          <p:attrName>ppt_y</p:attrName>
                                        </p:attrNameLst>
                                      </p:cBhvr>
                                      <p:tavLst>
                                        <p:tav tm="0">
                                          <p:val>
                                            <p:strVal val="#ppt_y"/>
                                          </p:val>
                                        </p:tav>
                                        <p:tav tm="100000">
                                          <p:val>
                                            <p:strVal val="#ppt_y"/>
                                          </p:val>
                                        </p:tav>
                                      </p:tavLst>
                                    </p:anim>
                                    <p:animEffect transition="in" filter="wipe(right)" prLst="gradientSize: 0.1">
                                      <p:cBhvr>
                                        <p:cTn id="13" dur="750"/>
                                        <p:tgtEl>
                                          <p:spTgt spid="9">
                                            <p:bg/>
                                          </p:spTgt>
                                        </p:tgtEl>
                                      </p:cBhvr>
                                    </p:animEffect>
                                  </p:childTnLst>
                                </p:cTn>
                              </p:par>
                              <p:par>
                                <p:cTn id="14" presetID="29" presetClass="entr" presetSubtype="0" fill="hold" grpId="1"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750" fill="hold"/>
                                        <p:tgtEl>
                                          <p:spTgt spid="9"/>
                                        </p:tgtEl>
                                        <p:attrNameLst>
                                          <p:attrName>ppt_x</p:attrName>
                                        </p:attrNameLst>
                                      </p:cBhvr>
                                      <p:tavLst>
                                        <p:tav tm="0">
                                          <p:val>
                                            <p:strVal val="#ppt_x-.2"/>
                                          </p:val>
                                        </p:tav>
                                        <p:tav tm="100000">
                                          <p:val>
                                            <p:strVal val="#ppt_x"/>
                                          </p:val>
                                        </p:tav>
                                      </p:tavLst>
                                    </p:anim>
                                    <p:anim calcmode="lin" valueType="num">
                                      <p:cBhvr>
                                        <p:cTn id="17" dur="75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8" dur="75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7"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fade">
                                      <p:cBhvr>
                                        <p:cTn id="38" dur="500"/>
                                        <p:tgtEl>
                                          <p:spTgt spid="95"/>
                                        </p:tgtEl>
                                      </p:cBhvr>
                                    </p:animEffect>
                                  </p:childTnLst>
                                </p:cTn>
                              </p:par>
                            </p:childTnLst>
                          </p:cTn>
                        </p:par>
                        <p:par>
                          <p:cTn id="39" fill="hold">
                            <p:stCondLst>
                              <p:cond delay="4500"/>
                            </p:stCondLst>
                            <p:childTnLst>
                              <p:par>
                                <p:cTn id="40" presetID="42"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par>
                          <p:cTn id="45" fill="hold">
                            <p:stCondLst>
                              <p:cond delay="5500"/>
                            </p:stCondLst>
                            <p:childTnLst>
                              <p:par>
                                <p:cTn id="46" presetID="37"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0"/>
                                        <p:tgtEl>
                                          <p:spTgt spid="43"/>
                                        </p:tgtEl>
                                      </p:cBhvr>
                                    </p:animEffect>
                                    <p:anim calcmode="lin" valueType="num">
                                      <p:cBhvr>
                                        <p:cTn id="49" dur="1000" fill="hold"/>
                                        <p:tgtEl>
                                          <p:spTgt spid="43"/>
                                        </p:tgtEl>
                                        <p:attrNameLst>
                                          <p:attrName>ppt_x</p:attrName>
                                        </p:attrNameLst>
                                      </p:cBhvr>
                                      <p:tavLst>
                                        <p:tav tm="0">
                                          <p:val>
                                            <p:strVal val="#ppt_x"/>
                                          </p:val>
                                        </p:tav>
                                        <p:tav tm="100000">
                                          <p:val>
                                            <p:strVal val="#ppt_x"/>
                                          </p:val>
                                        </p:tav>
                                      </p:tavLst>
                                    </p:anim>
                                    <p:anim calcmode="lin" valueType="num">
                                      <p:cBhvr>
                                        <p:cTn id="50" dur="900" decel="100000" fill="hold"/>
                                        <p:tgtEl>
                                          <p:spTgt spid="43"/>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par>
                          <p:cTn id="52" fill="hold">
                            <p:stCondLst>
                              <p:cond delay="6500"/>
                            </p:stCondLst>
                            <p:childTnLst>
                              <p:par>
                                <p:cTn id="53" presetID="12" presetClass="entr" presetSubtype="4" fill="hold" nodeType="afterEffect">
                                  <p:stCondLst>
                                    <p:cond delay="0"/>
                                  </p:stCondLst>
                                  <p:childTnLst>
                                    <p:set>
                                      <p:cBhvr>
                                        <p:cTn id="54" dur="1" fill="hold">
                                          <p:stCondLst>
                                            <p:cond delay="0"/>
                                          </p:stCondLst>
                                        </p:cTn>
                                        <p:tgtEl>
                                          <p:spTgt spid="93"/>
                                        </p:tgtEl>
                                        <p:attrNameLst>
                                          <p:attrName>style.visibility</p:attrName>
                                        </p:attrNameLst>
                                      </p:cBhvr>
                                      <p:to>
                                        <p:strVal val="visible"/>
                                      </p:to>
                                    </p:set>
                                    <p:anim calcmode="lin" valueType="num">
                                      <p:cBhvr additive="base">
                                        <p:cTn id="55" dur="500"/>
                                        <p:tgtEl>
                                          <p:spTgt spid="93"/>
                                        </p:tgtEl>
                                        <p:attrNameLst>
                                          <p:attrName>ppt_y</p:attrName>
                                        </p:attrNameLst>
                                      </p:cBhvr>
                                      <p:tavLst>
                                        <p:tav tm="0">
                                          <p:val>
                                            <p:strVal val="#ppt_y+#ppt_h*1.125000"/>
                                          </p:val>
                                        </p:tav>
                                        <p:tav tm="100000">
                                          <p:val>
                                            <p:strVal val="#ppt_y"/>
                                          </p:val>
                                        </p:tav>
                                      </p:tavLst>
                                    </p:anim>
                                    <p:animEffect transition="in" filter="wipe(up)">
                                      <p:cBhvr>
                                        <p:cTn id="5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9" grpId="1" animBg="1"/>
      <p:bldP spid="95" grpId="0"/>
      <p:bldP spid="99" grpId="0"/>
      <p:bldGraphic spid="3" grpId="0">
        <p:bldAsOne/>
      </p:bldGraphic>
      <p:bldP spid="4" grpId="0" animBg="1"/>
      <p:bldP spid="5" grpId="0" animBg="1"/>
      <p:bldP spid="4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179512" y="803778"/>
            <a:ext cx="8568952" cy="4044123"/>
          </a:xfrm>
        </p:spPr>
        <p:txBody>
          <a:bodyPr>
            <a:normAutofit/>
          </a:bodyPr>
          <a:lstStyle/>
          <a:p>
            <a:pPr>
              <a:spcBef>
                <a:spcPct val="10000"/>
              </a:spcBef>
            </a:pPr>
            <a:r>
              <a:rPr lang="zh-CN" altLang="en-US" dirty="0" smtClean="0"/>
              <a:t>层次结构：</a:t>
            </a:r>
          </a:p>
          <a:p>
            <a:pPr lvl="1">
              <a:lnSpc>
                <a:spcPct val="110000"/>
              </a:lnSpc>
              <a:spcBef>
                <a:spcPct val="10000"/>
              </a:spcBef>
            </a:pPr>
            <a:r>
              <a:rPr lang="zh-CN" altLang="en-US" sz="2400" dirty="0" smtClean="0"/>
              <a:t>内核（</a:t>
            </a:r>
            <a:r>
              <a:rPr lang="en-US" altLang="zh-CN" sz="2400" dirty="0" smtClean="0"/>
              <a:t>kernel</a:t>
            </a:r>
            <a:r>
              <a:rPr lang="zh-CN" altLang="en-US" sz="2400" dirty="0" smtClean="0"/>
              <a:t>）</a:t>
            </a:r>
            <a:r>
              <a:rPr lang="zh-CN" altLang="en-US" dirty="0" smtClean="0"/>
              <a:t>：</a:t>
            </a:r>
            <a:r>
              <a:rPr lang="zh-CN" altLang="zh-CN" dirty="0" smtClean="0"/>
              <a:t>是操作系统的核心</a:t>
            </a:r>
            <a:r>
              <a:rPr lang="en-US" altLang="zh-CN" dirty="0" smtClean="0"/>
              <a:t>,</a:t>
            </a:r>
            <a:r>
              <a:rPr lang="zh-CN" altLang="en-US" dirty="0" smtClean="0"/>
              <a:t>管理</a:t>
            </a:r>
            <a:r>
              <a:rPr lang="zh-CN" altLang="zh-CN" dirty="0" smtClean="0"/>
              <a:t>计算机各种资源所需要的基本模块（程序）代码</a:t>
            </a:r>
            <a:endParaRPr lang="en-US" altLang="zh-CN" dirty="0" smtClean="0"/>
          </a:p>
          <a:p>
            <a:pPr lvl="2">
              <a:lnSpc>
                <a:spcPct val="110000"/>
              </a:lnSpc>
              <a:spcBef>
                <a:spcPct val="10000"/>
              </a:spcBef>
            </a:pPr>
            <a:r>
              <a:rPr lang="zh-CN" altLang="en-US" dirty="0" smtClean="0">
                <a:latin typeface="楷体" panose="02010609060101010101" pitchFamily="49" charset="-122"/>
              </a:rPr>
              <a:t>文件管理、设备驱动、内存管理、</a:t>
            </a:r>
            <a:r>
              <a:rPr lang="en-US" altLang="zh-CN" dirty="0" smtClean="0">
                <a:latin typeface="楷体" panose="02010609060101010101" pitchFamily="49" charset="-122"/>
              </a:rPr>
              <a:t>CPU</a:t>
            </a:r>
            <a:r>
              <a:rPr lang="zh-CN" altLang="zh-CN" dirty="0" smtClean="0">
                <a:latin typeface="楷体" panose="02010609060101010101" pitchFamily="49" charset="-122"/>
              </a:rPr>
              <a:t>调度和控制</a:t>
            </a:r>
          </a:p>
          <a:p>
            <a:pPr lvl="1">
              <a:lnSpc>
                <a:spcPct val="110000"/>
              </a:lnSpc>
              <a:spcBef>
                <a:spcPct val="10000"/>
              </a:spcBef>
            </a:pPr>
            <a:r>
              <a:rPr lang="zh-CN" altLang="en-US" sz="2400" dirty="0" smtClean="0"/>
              <a:t>用户接口（</a:t>
            </a:r>
            <a:r>
              <a:rPr lang="en-US" altLang="zh-CN" sz="2400" dirty="0" smtClean="0"/>
              <a:t>shell</a:t>
            </a:r>
            <a:r>
              <a:rPr lang="zh-CN" altLang="en-US" sz="2400" dirty="0" smtClean="0"/>
              <a:t>）</a:t>
            </a:r>
          </a:p>
          <a:p>
            <a:pPr lvl="2"/>
            <a:r>
              <a:rPr lang="en-US" altLang="zh-CN" dirty="0" smtClean="0"/>
              <a:t>Shell</a:t>
            </a:r>
            <a:r>
              <a:rPr lang="zh-CN" altLang="en-US" dirty="0" smtClean="0"/>
              <a:t>（外壳程序）负责接收用户（包括用户执行的应用程序）的操作命令，并将这个命令解释后交给</a:t>
            </a:r>
            <a:r>
              <a:rPr lang="en-US" altLang="zh-CN" dirty="0" smtClean="0"/>
              <a:t>Kernel</a:t>
            </a:r>
            <a:r>
              <a:rPr lang="zh-CN" altLang="en-US" dirty="0" smtClean="0"/>
              <a:t>去执行。</a:t>
            </a:r>
          </a:p>
          <a:p>
            <a:pPr lvl="2"/>
            <a:r>
              <a:rPr lang="en-US" altLang="zh-CN" dirty="0" smtClean="0"/>
              <a:t>DOS</a:t>
            </a:r>
            <a:r>
              <a:rPr lang="zh-CN" altLang="zh-CN" dirty="0" smtClean="0"/>
              <a:t>系统将</a:t>
            </a:r>
            <a:r>
              <a:rPr lang="en-US" altLang="zh-CN" dirty="0" smtClean="0"/>
              <a:t>Shell</a:t>
            </a:r>
            <a:r>
              <a:rPr lang="zh-CN" altLang="zh-CN" dirty="0" smtClean="0"/>
              <a:t>叫命令解释器（</a:t>
            </a:r>
            <a:r>
              <a:rPr lang="en-US" altLang="zh-CN" dirty="0" smtClean="0"/>
              <a:t>Command</a:t>
            </a:r>
            <a:r>
              <a:rPr lang="zh-CN" altLang="zh-CN" dirty="0" smtClean="0"/>
              <a:t>）</a:t>
            </a:r>
            <a:endParaRPr lang="en-US" altLang="zh-CN" dirty="0" smtClean="0"/>
          </a:p>
          <a:p>
            <a:pPr lvl="2"/>
            <a:r>
              <a:rPr lang="zh-CN" altLang="zh-CN" dirty="0" smtClean="0"/>
              <a:t>在</a:t>
            </a:r>
            <a:r>
              <a:rPr lang="en-US" altLang="zh-CN" dirty="0" smtClean="0"/>
              <a:t>Windows</a:t>
            </a:r>
            <a:r>
              <a:rPr lang="zh-CN" altLang="zh-CN" dirty="0" smtClean="0"/>
              <a:t>系统中</a:t>
            </a:r>
            <a:r>
              <a:rPr lang="en-US" altLang="zh-CN" dirty="0" smtClean="0"/>
              <a:t>Shell</a:t>
            </a:r>
            <a:r>
              <a:rPr lang="zh-CN" altLang="zh-CN" dirty="0" smtClean="0"/>
              <a:t>是 </a:t>
            </a:r>
            <a:r>
              <a:rPr lang="en-US" altLang="zh-CN" dirty="0" smtClean="0"/>
              <a:t>GUI</a:t>
            </a:r>
            <a:r>
              <a:rPr lang="zh-CN" altLang="zh-CN" dirty="0" smtClean="0"/>
              <a:t>，</a:t>
            </a:r>
            <a:r>
              <a:rPr lang="zh-CN" altLang="en-US" dirty="0" smtClean="0"/>
              <a:t>用户交互界面</a:t>
            </a:r>
            <a:endParaRPr lang="zh-CN" altLang="zh-CN" dirty="0" smtClean="0"/>
          </a:p>
          <a:p>
            <a:pPr lvl="2"/>
            <a:endParaRPr lang="en-US" altLang="zh-CN" sz="2000" dirty="0" smtClean="0"/>
          </a:p>
        </p:txBody>
      </p:sp>
      <p:sp>
        <p:nvSpPr>
          <p:cNvPr id="9" name="Oval 4"/>
          <p:cNvSpPr>
            <a:spLocks noChangeArrowheads="1"/>
          </p:cNvSpPr>
          <p:nvPr/>
        </p:nvSpPr>
        <p:spPr bwMode="auto">
          <a:xfrm>
            <a:off x="5183150" y="5169423"/>
            <a:ext cx="863600" cy="792162"/>
          </a:xfrm>
          <a:prstGeom prst="ellipse">
            <a:avLst/>
          </a:prstGeom>
          <a:solidFill>
            <a:schemeClr val="accent1">
              <a:alpha val="42000"/>
            </a:schemeClr>
          </a:solidFill>
          <a:ln w="9525">
            <a:solidFill>
              <a:schemeClr val="tx1"/>
            </a:solidFill>
            <a:round/>
            <a:headEnd/>
            <a:tailEnd/>
          </a:ln>
          <a:effectLst/>
        </p:spPr>
        <p:txBody>
          <a:bodyPr wrap="none" lIns="90000" tIns="46800" rIns="90000" bIns="46800" anchor="ctr"/>
          <a:lstStyle/>
          <a:p>
            <a:pPr algn="ctr"/>
            <a:r>
              <a:rPr lang="zh-CN" altLang="en-US">
                <a:solidFill>
                  <a:prstClr val="black"/>
                </a:solidFill>
              </a:rPr>
              <a:t>内核</a:t>
            </a:r>
          </a:p>
        </p:txBody>
      </p:sp>
      <p:sp>
        <p:nvSpPr>
          <p:cNvPr id="10" name="Oval 5"/>
          <p:cNvSpPr>
            <a:spLocks noChangeArrowheads="1"/>
          </p:cNvSpPr>
          <p:nvPr/>
        </p:nvSpPr>
        <p:spPr bwMode="auto">
          <a:xfrm>
            <a:off x="4860034" y="4862480"/>
            <a:ext cx="1800226" cy="1798637"/>
          </a:xfrm>
          <a:prstGeom prst="ellipse">
            <a:avLst/>
          </a:prstGeom>
          <a:solidFill>
            <a:schemeClr val="accent1">
              <a:alpha val="42000"/>
            </a:schemeClr>
          </a:solidFill>
          <a:ln w="9525">
            <a:solidFill>
              <a:schemeClr val="tx1"/>
            </a:solidFill>
            <a:round/>
            <a:headEnd/>
            <a:tailEnd/>
          </a:ln>
          <a:effectLst/>
        </p:spPr>
        <p:txBody>
          <a:bodyPr wrap="none" lIns="90000" tIns="46800" rIns="90000" bIns="46800" anchor="ctr"/>
          <a:lstStyle/>
          <a:p>
            <a:endParaRPr lang="en-US" dirty="0">
              <a:solidFill>
                <a:prstClr val="black"/>
              </a:solidFill>
            </a:endParaRPr>
          </a:p>
        </p:txBody>
      </p:sp>
      <p:sp>
        <p:nvSpPr>
          <p:cNvPr id="11" name="Text Box 6"/>
          <p:cNvSpPr txBox="1">
            <a:spLocks noChangeArrowheads="1"/>
          </p:cNvSpPr>
          <p:nvPr/>
        </p:nvSpPr>
        <p:spPr bwMode="auto">
          <a:xfrm>
            <a:off x="5254588" y="5961586"/>
            <a:ext cx="1152525" cy="336550"/>
          </a:xfrm>
          <a:prstGeom prst="rect">
            <a:avLst/>
          </a:prstGeom>
          <a:noFill/>
          <a:ln w="9525">
            <a:noFill/>
            <a:miter lim="800000"/>
            <a:headEnd/>
            <a:tailEnd/>
          </a:ln>
          <a:effectLst/>
        </p:spPr>
        <p:txBody>
          <a:bodyPr lIns="90000" tIns="46800" rIns="90000" bIns="46800">
            <a:spAutoFit/>
          </a:bodyPr>
          <a:lstStyle/>
          <a:p>
            <a:pPr>
              <a:spcBef>
                <a:spcPct val="50000"/>
              </a:spcBef>
            </a:pPr>
            <a:r>
              <a:rPr lang="zh-CN" altLang="en-US" sz="1600" dirty="0">
                <a:solidFill>
                  <a:prstClr val="black"/>
                </a:solidFill>
              </a:rPr>
              <a:t>用户接口</a:t>
            </a:r>
          </a:p>
        </p:txBody>
      </p:sp>
      <p:sp>
        <p:nvSpPr>
          <p:cNvPr id="12" name="Text Box 7"/>
          <p:cNvSpPr txBox="1">
            <a:spLocks noChangeArrowheads="1"/>
          </p:cNvSpPr>
          <p:nvPr/>
        </p:nvSpPr>
        <p:spPr bwMode="auto">
          <a:xfrm>
            <a:off x="6606716" y="5925456"/>
            <a:ext cx="1295400" cy="371475"/>
          </a:xfrm>
          <a:prstGeom prst="rect">
            <a:avLst/>
          </a:prstGeom>
          <a:noFill/>
          <a:ln w="9525">
            <a:noFill/>
            <a:miter lim="800000"/>
            <a:headEnd/>
            <a:tailEnd/>
          </a:ln>
          <a:effectLst/>
        </p:spPr>
        <p:txBody>
          <a:bodyPr wrap="square" lIns="90000" tIns="46800" rIns="90000" bIns="46800">
            <a:spAutoFit/>
          </a:bodyPr>
          <a:lstStyle/>
          <a:p>
            <a:pPr>
              <a:spcBef>
                <a:spcPct val="50000"/>
              </a:spcBef>
            </a:pPr>
            <a:r>
              <a:rPr lang="zh-CN" altLang="en-US" dirty="0">
                <a:solidFill>
                  <a:srgbClr val="0000FF"/>
                </a:solidFill>
              </a:rPr>
              <a:t>用户</a:t>
            </a:r>
            <a:r>
              <a:rPr lang="en-US" altLang="zh-CN" dirty="0">
                <a:solidFill>
                  <a:srgbClr val="0000FF"/>
                </a:solidFill>
              </a:rPr>
              <a:t>/</a:t>
            </a:r>
            <a:r>
              <a:rPr lang="zh-CN" altLang="en-US" dirty="0">
                <a:solidFill>
                  <a:srgbClr val="0000FF"/>
                </a:solidFill>
              </a:rPr>
              <a:t>程序</a:t>
            </a:r>
          </a:p>
        </p:txBody>
      </p:sp>
      <p:sp>
        <p:nvSpPr>
          <p:cNvPr id="16" name="TextBox 15"/>
          <p:cNvSpPr txBox="1"/>
          <p:nvPr/>
        </p:nvSpPr>
        <p:spPr>
          <a:xfrm>
            <a:off x="2202738" y="5279125"/>
            <a:ext cx="1800200" cy="646331"/>
          </a:xfrm>
          <a:prstGeom prst="rect">
            <a:avLst/>
          </a:prstGeom>
          <a:noFill/>
        </p:spPr>
        <p:txBody>
          <a:bodyPr wrap="square" rtlCol="0">
            <a:spAutoFit/>
          </a:bodyPr>
          <a:lstStyle/>
          <a:p>
            <a:r>
              <a:rPr lang="zh-CN" altLang="zh-CN" dirty="0">
                <a:solidFill>
                  <a:srgbClr val="0000FF"/>
                </a:solidFill>
              </a:rPr>
              <a:t>位于操作系统核心的Kernal</a:t>
            </a:r>
          </a:p>
        </p:txBody>
      </p:sp>
      <p:cxnSp>
        <p:nvCxnSpPr>
          <p:cNvPr id="18" name="直接箭头连接符 17"/>
          <p:cNvCxnSpPr/>
          <p:nvPr/>
        </p:nvCxnSpPr>
        <p:spPr>
          <a:xfrm flipV="1">
            <a:off x="4031268" y="5602290"/>
            <a:ext cx="1368152" cy="1"/>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6263516" y="4882210"/>
            <a:ext cx="684139" cy="43204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948264" y="4498069"/>
            <a:ext cx="1907704" cy="923330"/>
          </a:xfrm>
          <a:prstGeom prst="rect">
            <a:avLst/>
          </a:prstGeom>
          <a:noFill/>
        </p:spPr>
        <p:txBody>
          <a:bodyPr wrap="square" rtlCol="0">
            <a:spAutoFit/>
          </a:bodyPr>
          <a:lstStyle/>
          <a:p>
            <a:r>
              <a:rPr lang="zh-CN" altLang="zh-CN" dirty="0" smtClean="0">
                <a:solidFill>
                  <a:srgbClr val="0000FF"/>
                </a:solidFill>
              </a:rPr>
              <a:t>在Kernel和用户之间的接口部分就是Shell程序</a:t>
            </a:r>
            <a:endParaRPr lang="zh-CN" altLang="en-US" dirty="0">
              <a:solidFill>
                <a:srgbClr val="0000FF"/>
              </a:solidFill>
            </a:endParaRPr>
          </a:p>
        </p:txBody>
      </p:sp>
    </p:spTree>
    <p:extLst>
      <p:ext uri="{BB962C8B-B14F-4D97-AF65-F5344CB8AC3E}">
        <p14:creationId xmlns:p14="http://schemas.microsoft.com/office/powerpoint/2010/main" val="913647755"/>
      </p:ext>
    </p:extLst>
  </p:cSld>
  <p:clrMapOvr>
    <a:masterClrMapping/>
  </p:clrMapOvr>
  <p:transition spd="slow">
    <p:wheel spokes="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457200" y="1285860"/>
            <a:ext cx="7859216" cy="2431172"/>
          </a:xfrm>
        </p:spPr>
        <p:txBody>
          <a:bodyPr>
            <a:normAutofit/>
          </a:bodyPr>
          <a:lstStyle/>
          <a:p>
            <a:pPr marL="342900" indent="-342900"/>
            <a:r>
              <a:rPr lang="zh-CN" altLang="en-US" sz="2800" dirty="0" smtClean="0">
                <a:latin typeface="楷体" panose="02010609060101010101" pitchFamily="49" charset="-122"/>
              </a:rPr>
              <a:t>常见操作系统</a:t>
            </a:r>
            <a:endParaRPr lang="en-US" altLang="zh-CN" sz="2800" dirty="0">
              <a:latin typeface="楷体" panose="02010609060101010101" pitchFamily="49" charset="-122"/>
            </a:endParaRPr>
          </a:p>
          <a:p>
            <a:pPr marL="709613" lvl="1" indent="-342900"/>
            <a:r>
              <a:rPr lang="en-US" altLang="zh-CN" sz="2600" dirty="0" smtClean="0">
                <a:latin typeface="楷体" panose="02010609060101010101" pitchFamily="49" charset="-122"/>
              </a:rPr>
              <a:t>MS-</a:t>
            </a:r>
            <a:r>
              <a:rPr lang="zh-CN" altLang="en-US" sz="2600" dirty="0" smtClean="0">
                <a:latin typeface="楷体" panose="02010609060101010101" pitchFamily="49" charset="-122"/>
              </a:rPr>
              <a:t> </a:t>
            </a:r>
            <a:r>
              <a:rPr lang="en-US" altLang="zh-CN" sz="2600" dirty="0" smtClean="0">
                <a:latin typeface="楷体" panose="02010609060101010101" pitchFamily="49" charset="-122"/>
              </a:rPr>
              <a:t>DOS</a:t>
            </a:r>
            <a:endParaRPr lang="en-US" altLang="zh-CN" sz="2600" dirty="0">
              <a:latin typeface="楷体" panose="02010609060101010101" pitchFamily="49" charset="-122"/>
            </a:endParaRPr>
          </a:p>
          <a:p>
            <a:pPr marL="984250" lvl="2" indent="-342900"/>
            <a:r>
              <a:rPr lang="zh-CN" altLang="en-US" sz="2400" dirty="0" smtClean="0">
                <a:latin typeface="楷体" panose="02010609060101010101" pitchFamily="49" charset="-122"/>
              </a:rPr>
              <a:t>单用户操作系统。</a:t>
            </a:r>
            <a:endParaRPr lang="en-US" altLang="zh-CN" sz="2400" dirty="0" smtClean="0">
              <a:latin typeface="楷体" panose="02010609060101010101" pitchFamily="49" charset="-122"/>
            </a:endParaRPr>
          </a:p>
          <a:p>
            <a:pPr marL="984250" lvl="2" indent="-342900"/>
            <a:r>
              <a:rPr lang="en-US" altLang="zh-CN" sz="2400" dirty="0" smtClean="0">
                <a:latin typeface="楷体" panose="02010609060101010101" pitchFamily="49" charset="-122"/>
              </a:rPr>
              <a:t>DOS</a:t>
            </a:r>
            <a:r>
              <a:rPr lang="zh-CN" altLang="en-US" sz="2400" dirty="0" smtClean="0">
                <a:latin typeface="楷体" panose="02010609060101010101" pitchFamily="49" charset="-122"/>
              </a:rPr>
              <a:t>采用字符界面，其中的命令一般都是英文单词或缩写。</a:t>
            </a:r>
            <a:endParaRPr lang="en-US" altLang="zh-CN" sz="2400" dirty="0">
              <a:latin typeface="楷体" panose="02010609060101010101" pitchFamily="49" charset="-122"/>
            </a:endParaRPr>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44</a:t>
            </a:fld>
            <a:endParaRPr lang="zh-CN" altLang="en-US">
              <a:solidFill>
                <a:srgbClr val="04617B">
                  <a:shade val="90000"/>
                </a:srgbClr>
              </a:solidFill>
            </a:endParaRPr>
          </a:p>
        </p:txBody>
      </p:sp>
      <p:pic>
        <p:nvPicPr>
          <p:cNvPr id="10242" name="Picture 2"/>
          <p:cNvPicPr>
            <a:picLocks noChangeAspect="1" noChangeArrowheads="1"/>
          </p:cNvPicPr>
          <p:nvPr/>
        </p:nvPicPr>
        <p:blipFill>
          <a:blip r:embed="rId2" cstate="print"/>
          <a:srcRect l="7327" t="2907" r="6034" b="8139"/>
          <a:stretch>
            <a:fillRect/>
          </a:stretch>
        </p:blipFill>
        <p:spPr bwMode="auto">
          <a:xfrm>
            <a:off x="5292080" y="3429000"/>
            <a:ext cx="3143272" cy="2824687"/>
          </a:xfrm>
          <a:prstGeom prst="rect">
            <a:avLst/>
          </a:prstGeom>
          <a:noFill/>
          <a:ln w="9525">
            <a:noFill/>
            <a:miter lim="800000"/>
            <a:headEnd/>
            <a:tailEnd/>
          </a:ln>
          <a:effectLst/>
        </p:spPr>
      </p:pic>
      <p:sp>
        <p:nvSpPr>
          <p:cNvPr id="3" name="TextBox 2"/>
          <p:cNvSpPr txBox="1"/>
          <p:nvPr/>
        </p:nvSpPr>
        <p:spPr>
          <a:xfrm>
            <a:off x="467544" y="3573016"/>
            <a:ext cx="4824536" cy="2215991"/>
          </a:xfrm>
          <a:prstGeom prst="rect">
            <a:avLst/>
          </a:prstGeom>
          <a:noFill/>
        </p:spPr>
        <p:txBody>
          <a:bodyPr wrap="square" rtlCol="0">
            <a:spAutoFit/>
          </a:bodyPr>
          <a:lstStyle/>
          <a:p>
            <a:pPr marL="984250" lvl="2" indent="-342900">
              <a:buClr>
                <a:srgbClr val="FFC000"/>
              </a:buClr>
              <a:buFont typeface="Arial" panose="020B0604020202020204" pitchFamily="34" charset="0"/>
              <a:buChar char="•"/>
            </a:pPr>
            <a:r>
              <a:rPr lang="zh-CN" altLang="en-US" sz="2400" dirty="0">
                <a:solidFill>
                  <a:prstClr val="black"/>
                </a:solidFill>
                <a:latin typeface="楷体" panose="02010609060101010101" pitchFamily="49" charset="-122"/>
                <a:ea typeface="楷体" panose="02010609060101010101" pitchFamily="49" charset="-122"/>
              </a:rPr>
              <a:t>由于</a:t>
            </a:r>
            <a:r>
              <a:rPr lang="en-US" altLang="zh-CN" sz="2400" dirty="0">
                <a:solidFill>
                  <a:prstClr val="black"/>
                </a:solidFill>
                <a:latin typeface="楷体" panose="02010609060101010101" pitchFamily="49" charset="-122"/>
                <a:ea typeface="楷体" panose="02010609060101010101" pitchFamily="49" charset="-122"/>
              </a:rPr>
              <a:t>DOS</a:t>
            </a:r>
            <a:r>
              <a:rPr lang="zh-CN" altLang="en-US" sz="2400" dirty="0">
                <a:solidFill>
                  <a:prstClr val="black"/>
                </a:solidFill>
                <a:latin typeface="楷体" panose="02010609060101010101" pitchFamily="49" charset="-122"/>
                <a:ea typeface="楷体" panose="02010609060101010101" pitchFamily="49" charset="-122"/>
              </a:rPr>
              <a:t>系统有广泛的用户群，在</a:t>
            </a:r>
            <a:r>
              <a:rPr lang="en-US" altLang="zh-CN" sz="2400" dirty="0">
                <a:solidFill>
                  <a:prstClr val="black"/>
                </a:solidFill>
                <a:latin typeface="楷体" panose="02010609060101010101" pitchFamily="49" charset="-122"/>
                <a:ea typeface="楷体" panose="02010609060101010101" pitchFamily="49" charset="-122"/>
              </a:rPr>
              <a:t>Windows</a:t>
            </a:r>
            <a:r>
              <a:rPr lang="zh-CN" altLang="en-US" sz="2400" dirty="0">
                <a:solidFill>
                  <a:prstClr val="black"/>
                </a:solidFill>
                <a:latin typeface="楷体" panose="02010609060101010101" pitchFamily="49" charset="-122"/>
                <a:ea typeface="楷体" panose="02010609060101010101" pitchFamily="49" charset="-122"/>
              </a:rPr>
              <a:t>中成为一个任务（命令提示符窗口）被保留下来。</a:t>
            </a:r>
          </a:p>
          <a:p>
            <a:pPr marL="457200" indent="-457200">
              <a:buClr>
                <a:srgbClr val="FFC000"/>
              </a:buClr>
              <a:buSzPct val="70000"/>
              <a:buFont typeface="Arial" panose="020B0604020202020204" pitchFamily="34" charset="0"/>
              <a:buChar char="•"/>
            </a:pPr>
            <a:endParaRPr lang="zh-CN" altLang="en-US" sz="2400" dirty="0">
              <a:solidFill>
                <a:prstClr val="black"/>
              </a:solidFill>
              <a:effectLst>
                <a:outerShdw blurRad="38100" dist="38100" dir="2700000" algn="tl">
                  <a:srgbClr val="000000"/>
                </a:outerShdw>
              </a:effectLst>
              <a:latin typeface="楷体" panose="02010609060101010101" pitchFamily="49" charset="-122"/>
              <a:ea typeface="楷体" panose="02010609060101010101" pitchFamily="49" charset="-122"/>
            </a:endParaRPr>
          </a:p>
          <a:p>
            <a:endParaRPr lang="zh-CN" altLang="en-US" dirty="0">
              <a:solidFill>
                <a:prstClr val="black"/>
              </a:solidFill>
            </a:endParaRPr>
          </a:p>
        </p:txBody>
      </p:sp>
    </p:spTree>
    <p:extLst>
      <p:ext uri="{BB962C8B-B14F-4D97-AF65-F5344CB8AC3E}">
        <p14:creationId xmlns:p14="http://schemas.microsoft.com/office/powerpoint/2010/main" val="2011839502"/>
      </p:ext>
    </p:extLst>
  </p:cSld>
  <p:clrMapOvr>
    <a:masterClrMapping/>
  </p:clrMapOvr>
  <p:transition spd="slow">
    <p:wheel spokes="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179512" y="980728"/>
            <a:ext cx="8247860" cy="5184576"/>
          </a:xfrm>
        </p:spPr>
        <p:txBody>
          <a:bodyPr>
            <a:normAutofit lnSpcReduction="10000"/>
          </a:bodyPr>
          <a:lstStyle/>
          <a:p>
            <a:pPr lvl="1"/>
            <a:r>
              <a:rPr lang="en-US" altLang="zh-CN" sz="2800" dirty="0" smtClean="0"/>
              <a:t>Windows</a:t>
            </a:r>
            <a:endParaRPr lang="zh-CN" altLang="en-US" sz="2800" dirty="0" smtClean="0"/>
          </a:p>
          <a:p>
            <a:pPr marL="990600" lvl="2" indent="-350838"/>
            <a:r>
              <a:rPr lang="zh-CN" altLang="en-US" sz="2400" dirty="0" smtClean="0"/>
              <a:t>基于图形用户界面</a:t>
            </a:r>
            <a:r>
              <a:rPr lang="en-US" altLang="zh-CN" sz="2400" dirty="0" smtClean="0"/>
              <a:t>(GUI)</a:t>
            </a:r>
            <a:r>
              <a:rPr lang="zh-CN" altLang="en-US" sz="2400" dirty="0" smtClean="0"/>
              <a:t>的操作系统。</a:t>
            </a:r>
          </a:p>
          <a:p>
            <a:pPr marL="990600" lvl="2" indent="-350838"/>
            <a:r>
              <a:rPr lang="zh-CN" altLang="en-US" sz="2400" dirty="0" smtClean="0"/>
              <a:t>它可以同时运行多个应用程序</a:t>
            </a:r>
            <a:r>
              <a:rPr lang="en-US" altLang="zh-CN" sz="2400" dirty="0" smtClean="0"/>
              <a:t>(</a:t>
            </a:r>
            <a:r>
              <a:rPr lang="zh-CN" altLang="en-US" sz="2400" dirty="0" smtClean="0"/>
              <a:t>多任务</a:t>
            </a:r>
            <a:r>
              <a:rPr lang="en-US" altLang="zh-CN" sz="2400" dirty="0" smtClean="0"/>
              <a:t>)</a:t>
            </a:r>
          </a:p>
          <a:p>
            <a:pPr marL="990601" lvl="4" indent="-350838">
              <a:buClr>
                <a:srgbClr val="FFC000"/>
              </a:buClr>
            </a:pPr>
            <a:r>
              <a:rPr lang="zh-CN" altLang="en-US" sz="2400" dirty="0" smtClean="0"/>
              <a:t>众多版本</a:t>
            </a:r>
            <a:r>
              <a:rPr lang="en-US" altLang="zh-CN" sz="2400" dirty="0" smtClean="0"/>
              <a:t>Windows 3.X</a:t>
            </a:r>
            <a:r>
              <a:rPr lang="zh-CN" altLang="en-US" sz="2400" dirty="0" smtClean="0"/>
              <a:t>、</a:t>
            </a:r>
            <a:r>
              <a:rPr lang="en-US" altLang="zh-CN" sz="2400" dirty="0" smtClean="0"/>
              <a:t>Windows NT</a:t>
            </a:r>
            <a:r>
              <a:rPr lang="zh-CN" altLang="en-US" sz="2400" dirty="0" smtClean="0"/>
              <a:t>、</a:t>
            </a:r>
            <a:r>
              <a:rPr lang="en-US" altLang="zh-CN" sz="2400" dirty="0" smtClean="0"/>
              <a:t>Windows 95</a:t>
            </a:r>
            <a:r>
              <a:rPr lang="zh-CN" altLang="en-US" sz="2400" u="sng" dirty="0" smtClean="0"/>
              <a:t>、</a:t>
            </a:r>
            <a:r>
              <a:rPr lang="en-US" altLang="zh-CN" sz="2400" dirty="0" smtClean="0"/>
              <a:t>97</a:t>
            </a:r>
            <a:r>
              <a:rPr lang="zh-CN" altLang="en-US" sz="2400" dirty="0" smtClean="0"/>
              <a:t>、 </a:t>
            </a:r>
            <a:r>
              <a:rPr lang="en-US" altLang="zh-CN" sz="2400" dirty="0" smtClean="0"/>
              <a:t>98……Windows 7</a:t>
            </a:r>
          </a:p>
          <a:p>
            <a:pPr marL="990601" lvl="4" indent="-350838">
              <a:buClr>
                <a:srgbClr val="FFC000"/>
              </a:buClr>
            </a:pPr>
            <a:r>
              <a:rPr lang="zh-CN" altLang="en-US" sz="2400" dirty="0" smtClean="0"/>
              <a:t>个人版、专业版、企业版，乃至支持庞大用户量的数据中心版。</a:t>
            </a:r>
            <a:endParaRPr lang="en-US" altLang="zh-CN" sz="2400" dirty="0" smtClean="0"/>
          </a:p>
          <a:p>
            <a:pPr lvl="1"/>
            <a:r>
              <a:rPr lang="en-US" altLang="zh-CN" sz="2800" dirty="0"/>
              <a:t>Mac OS</a:t>
            </a:r>
          </a:p>
          <a:p>
            <a:pPr lvl="2"/>
            <a:r>
              <a:rPr lang="en-US" altLang="zh-CN" sz="2400" dirty="0"/>
              <a:t>Mac OS</a:t>
            </a:r>
            <a:r>
              <a:rPr lang="zh-CN" altLang="en-US" sz="2400" dirty="0"/>
              <a:t>是</a:t>
            </a:r>
            <a:r>
              <a:rPr lang="en-US" altLang="zh-CN" sz="2400" dirty="0"/>
              <a:t>Apple</a:t>
            </a:r>
            <a:r>
              <a:rPr lang="zh-CN" altLang="en-US" sz="2400" dirty="0"/>
              <a:t>公司为其</a:t>
            </a:r>
            <a:r>
              <a:rPr lang="en-US" altLang="zh-CN" sz="2400" dirty="0"/>
              <a:t>Macintosh</a:t>
            </a:r>
            <a:r>
              <a:rPr lang="zh-CN" altLang="en-US" sz="2400" dirty="0"/>
              <a:t>系列计算机设计的操作系统。</a:t>
            </a:r>
            <a:endParaRPr lang="en-US" altLang="zh-CN" sz="2400" dirty="0"/>
          </a:p>
          <a:p>
            <a:pPr lvl="2"/>
            <a:r>
              <a:rPr lang="zh-CN" altLang="en-US" sz="2400" dirty="0"/>
              <a:t>早于</a:t>
            </a:r>
            <a:r>
              <a:rPr lang="en-US" altLang="zh-CN" sz="2400" dirty="0"/>
              <a:t>Windows，</a:t>
            </a:r>
            <a:r>
              <a:rPr lang="zh-CN" altLang="en-US" sz="2400" dirty="0"/>
              <a:t>且也是基于</a:t>
            </a:r>
            <a:r>
              <a:rPr lang="en-US" altLang="zh-CN" sz="2400" dirty="0"/>
              <a:t>GUI</a:t>
            </a:r>
            <a:r>
              <a:rPr lang="zh-CN" altLang="en-US" sz="2400" dirty="0"/>
              <a:t>的 。</a:t>
            </a:r>
            <a:endParaRPr lang="en-US" altLang="zh-CN" sz="2400" dirty="0"/>
          </a:p>
          <a:p>
            <a:pPr lvl="2"/>
            <a:r>
              <a:rPr lang="zh-CN" altLang="en-US" sz="2400" dirty="0"/>
              <a:t>具有很强的图形处理能力，被公认为是最好的图形处理系统。</a:t>
            </a:r>
            <a:endParaRPr lang="zh-CN" altLang="en-US" sz="2400" dirty="0">
              <a:effectLst>
                <a:outerShdw blurRad="38100" dist="38100" dir="2700000" algn="tl">
                  <a:srgbClr val="000000"/>
                </a:outerShdw>
              </a:effectLst>
            </a:endParaRPr>
          </a:p>
          <a:p>
            <a:pPr marL="990601" lvl="4" indent="-350838">
              <a:buClr>
                <a:srgbClr val="FFC000"/>
              </a:buClr>
            </a:pPr>
            <a:endParaRPr lang="en-US" altLang="zh-CN" sz="2400" dirty="0" smtClean="0"/>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45</a:t>
            </a:fld>
            <a:endParaRPr lang="zh-CN" altLang="en-US">
              <a:solidFill>
                <a:srgbClr val="04617B">
                  <a:shade val="90000"/>
                </a:srgbClr>
              </a:solidFill>
            </a:endParaRPr>
          </a:p>
        </p:txBody>
      </p:sp>
    </p:spTree>
    <p:extLst>
      <p:ext uri="{BB962C8B-B14F-4D97-AF65-F5344CB8AC3E}">
        <p14:creationId xmlns:p14="http://schemas.microsoft.com/office/powerpoint/2010/main" val="1986173314"/>
      </p:ext>
    </p:extLst>
  </p:cSld>
  <p:clrMapOvr>
    <a:masterClrMapping/>
  </p:clrMapOvr>
  <p:transition spd="slow">
    <p:wheel spokes="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251520" y="908720"/>
            <a:ext cx="8319868" cy="4525963"/>
          </a:xfrm>
        </p:spPr>
        <p:txBody>
          <a:bodyPr>
            <a:normAutofit/>
          </a:bodyPr>
          <a:lstStyle/>
          <a:p>
            <a:pPr lvl="1"/>
            <a:r>
              <a:rPr lang="en-US" sz="2800" dirty="0" smtClean="0">
                <a:latin typeface="楷体" panose="02010609060101010101" pitchFamily="49" charset="-122"/>
              </a:rPr>
              <a:t>UNIX/Linux</a:t>
            </a:r>
          </a:p>
          <a:p>
            <a:pPr marL="808037" lvl="2" indent="-231775"/>
            <a:r>
              <a:rPr lang="en-US" altLang="zh-CN" sz="2400" dirty="0" smtClean="0">
                <a:latin typeface="楷体" panose="02010609060101010101" pitchFamily="49" charset="-122"/>
              </a:rPr>
              <a:t>UNIX</a:t>
            </a:r>
            <a:r>
              <a:rPr lang="zh-CN" altLang="en-US" sz="2400" dirty="0" smtClean="0">
                <a:latin typeface="楷体" panose="02010609060101010101" pitchFamily="49" charset="-122"/>
              </a:rPr>
              <a:t>是非常著名的多用户多任务分时操作系统。</a:t>
            </a:r>
            <a:endParaRPr lang="en-US" altLang="zh-CN" sz="2400" dirty="0" smtClean="0">
              <a:latin typeface="楷体" panose="02010609060101010101" pitchFamily="49" charset="-122"/>
            </a:endParaRPr>
          </a:p>
          <a:p>
            <a:pPr marL="808037" lvl="2" indent="-231775"/>
            <a:r>
              <a:rPr lang="en-US" altLang="zh-CN" sz="2400" dirty="0" smtClean="0">
                <a:latin typeface="楷体" panose="02010609060101010101" pitchFamily="49" charset="-122"/>
              </a:rPr>
              <a:t>UNIX</a:t>
            </a:r>
            <a:r>
              <a:rPr lang="zh-CN" altLang="en-US" sz="2400" dirty="0" smtClean="0">
                <a:latin typeface="楷体" panose="02010609060101010101" pitchFamily="49" charset="-122"/>
              </a:rPr>
              <a:t>不仅是一个运行可靠、稳定的系统，而且由其开创的操作系统技术一直为其他操作系统所遵循，因此它成了事实上的标准。</a:t>
            </a:r>
          </a:p>
          <a:p>
            <a:pPr marL="808037" lvl="2" indent="-231775">
              <a:lnSpc>
                <a:spcPct val="105000"/>
              </a:lnSpc>
            </a:pPr>
            <a:r>
              <a:rPr lang="en-US" altLang="zh-CN" sz="2400" dirty="0" smtClean="0">
                <a:latin typeface="楷体" panose="02010609060101010101" pitchFamily="49" charset="-122"/>
              </a:rPr>
              <a:t>Linux</a:t>
            </a:r>
            <a:r>
              <a:rPr lang="zh-CN" altLang="en-US" sz="2400" dirty="0" smtClean="0">
                <a:latin typeface="楷体" panose="02010609060101010101" pitchFamily="49" charset="-122"/>
              </a:rPr>
              <a:t>是一套免费使用和自由传播的类</a:t>
            </a:r>
            <a:r>
              <a:rPr lang="en-US" altLang="zh-CN" sz="2400" dirty="0" smtClean="0">
                <a:latin typeface="楷体" panose="02010609060101010101" pitchFamily="49" charset="-122"/>
              </a:rPr>
              <a:t>Unix</a:t>
            </a:r>
            <a:r>
              <a:rPr lang="zh-CN" altLang="en-US" sz="2400" dirty="0" smtClean="0">
                <a:latin typeface="楷体" panose="02010609060101010101" pitchFamily="49" charset="-122"/>
              </a:rPr>
              <a:t>操作系统。 </a:t>
            </a:r>
            <a:endParaRPr lang="en-US" altLang="zh-CN" sz="2400" dirty="0" smtClean="0">
              <a:latin typeface="楷体" panose="02010609060101010101" pitchFamily="49" charset="-122"/>
            </a:endParaRPr>
          </a:p>
          <a:p>
            <a:pPr marL="808037" lvl="2" indent="-258763"/>
            <a:r>
              <a:rPr lang="en-US" altLang="zh-CN" sz="2400" dirty="0" smtClean="0">
                <a:latin typeface="楷体" panose="02010609060101010101" pitchFamily="49" charset="-122"/>
              </a:rPr>
              <a:t>Linux</a:t>
            </a:r>
            <a:r>
              <a:rPr lang="zh-CN" altLang="en-US" sz="2400" dirty="0" smtClean="0">
                <a:latin typeface="楷体" panose="02010609060101010101" pitchFamily="49" charset="-122"/>
              </a:rPr>
              <a:t>被认为是一种高性能、低开支的，可以替换其他昂贵操作系统的软件。</a:t>
            </a:r>
            <a:endParaRPr lang="zh-CN" altLang="en-US" sz="2400" dirty="0">
              <a:latin typeface="楷体" panose="02010609060101010101" pitchFamily="49" charset="-122"/>
            </a:endParaRPr>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46</a:t>
            </a:fld>
            <a:endParaRPr lang="zh-CN" altLang="en-US">
              <a:solidFill>
                <a:srgbClr val="04617B">
                  <a:shade val="90000"/>
                </a:srgbClr>
              </a:solidFill>
            </a:endParaRPr>
          </a:p>
        </p:txBody>
      </p:sp>
    </p:spTree>
    <p:extLst>
      <p:ext uri="{BB962C8B-B14F-4D97-AF65-F5344CB8AC3E}">
        <p14:creationId xmlns:p14="http://schemas.microsoft.com/office/powerpoint/2010/main" val="1450310964"/>
      </p:ext>
    </p:extLst>
  </p:cSld>
  <p:clrMapOvr>
    <a:masterClrMapping/>
  </p:clrMapOvr>
  <p:transition spd="slow">
    <p:wheel spokes="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539552" y="980728"/>
            <a:ext cx="7776864" cy="4752528"/>
          </a:xfrm>
        </p:spPr>
        <p:txBody>
          <a:bodyPr>
            <a:normAutofit/>
          </a:bodyPr>
          <a:lstStyle/>
          <a:p>
            <a:r>
              <a:rPr lang="zh-CN" altLang="en-US" dirty="0">
                <a:latin typeface="楷体" panose="02010609060101010101" pitchFamily="49" charset="-122"/>
              </a:rPr>
              <a:t>移动设备</a:t>
            </a:r>
            <a:r>
              <a:rPr lang="zh-CN" altLang="en-US" dirty="0" smtClean="0">
                <a:latin typeface="楷体" panose="02010609060101010101" pitchFamily="49" charset="-122"/>
              </a:rPr>
              <a:t>操作系统</a:t>
            </a:r>
            <a:endParaRPr lang="en-US" sz="2600" dirty="0" smtClean="0">
              <a:latin typeface="楷体" panose="02010609060101010101" pitchFamily="49" charset="-122"/>
            </a:endParaRPr>
          </a:p>
          <a:p>
            <a:pPr lvl="1"/>
            <a:r>
              <a:rPr lang="en-US" sz="2400" dirty="0" smtClean="0"/>
              <a:t>Android</a:t>
            </a:r>
            <a:r>
              <a:rPr lang="zh-CN" altLang="en-US" sz="2400" dirty="0" smtClean="0"/>
              <a:t>（</a:t>
            </a:r>
            <a:r>
              <a:rPr lang="zh-CN" altLang="en-US" dirty="0" smtClean="0"/>
              <a:t>安卓）</a:t>
            </a:r>
            <a:endParaRPr lang="en-US" sz="2400" dirty="0" smtClean="0"/>
          </a:p>
          <a:p>
            <a:pPr marL="722313" lvl="1" indent="-6350">
              <a:buNone/>
            </a:pPr>
            <a:r>
              <a:rPr lang="en-US" sz="2400" dirty="0" smtClean="0"/>
              <a:t>Google</a:t>
            </a:r>
            <a:r>
              <a:rPr lang="zh-CN" altLang="en-US" sz="2400" dirty="0" smtClean="0"/>
              <a:t>公司收购了原开发商</a:t>
            </a:r>
            <a:r>
              <a:rPr lang="en-US" sz="2400" dirty="0" smtClean="0"/>
              <a:t>Android</a:t>
            </a:r>
            <a:r>
              <a:rPr lang="zh-CN" altLang="en-US" sz="2400" dirty="0" smtClean="0"/>
              <a:t>后，联合多家制造商推出的面向平板电脑、移动设备、智能手机的操作系统。基于</a:t>
            </a:r>
            <a:r>
              <a:rPr lang="en-US" altLang="zh-CN" sz="2400" dirty="0" smtClean="0"/>
              <a:t>Linux</a:t>
            </a:r>
            <a:r>
              <a:rPr lang="zh-CN" altLang="en-US" sz="2400" dirty="0" smtClean="0"/>
              <a:t>开放的源代码开发且仍然是免费系统。</a:t>
            </a:r>
          </a:p>
          <a:p>
            <a:pPr lvl="1"/>
            <a:r>
              <a:rPr lang="zh-CN" altLang="en-US" sz="2400" dirty="0" smtClean="0"/>
              <a:t> </a:t>
            </a:r>
            <a:r>
              <a:rPr lang="en-US" altLang="zh-CN" sz="2400" dirty="0" err="1" smtClean="0"/>
              <a:t>iOS</a:t>
            </a:r>
            <a:endParaRPr lang="en-US" altLang="zh-CN" sz="2400" dirty="0" smtClean="0"/>
          </a:p>
          <a:p>
            <a:pPr marL="722313" lvl="1" indent="-6350">
              <a:buNone/>
            </a:pPr>
            <a:r>
              <a:rPr lang="en-US" altLang="zh-CN" sz="2400" dirty="0" smtClean="0"/>
              <a:t>Apple</a:t>
            </a:r>
            <a:r>
              <a:rPr lang="zh-CN" altLang="en-US" sz="2400" dirty="0" smtClean="0"/>
              <a:t>公司为其生产的移动电话</a:t>
            </a:r>
            <a:r>
              <a:rPr lang="en-US" altLang="zh-CN" sz="2400" dirty="0" err="1" smtClean="0"/>
              <a:t>iPhone</a:t>
            </a:r>
            <a:r>
              <a:rPr lang="en-US" altLang="zh-CN" sz="2400" dirty="0" smtClean="0"/>
              <a:t> </a:t>
            </a:r>
            <a:r>
              <a:rPr lang="zh-CN" altLang="en-US" sz="2400" dirty="0" smtClean="0"/>
              <a:t>开发的操作系统。主要应用于</a:t>
            </a:r>
            <a:r>
              <a:rPr lang="en-US" altLang="zh-CN" dirty="0" smtClean="0"/>
              <a:t>Apple</a:t>
            </a:r>
            <a:r>
              <a:rPr lang="zh-CN" altLang="en-US" dirty="0" smtClean="0"/>
              <a:t>的</a:t>
            </a:r>
            <a:r>
              <a:rPr lang="en-US" altLang="zh-CN" dirty="0" err="1" smtClean="0"/>
              <a:t>i</a:t>
            </a:r>
            <a:r>
              <a:rPr lang="zh-CN" altLang="en-US" dirty="0" smtClean="0"/>
              <a:t>系列数码产品，如</a:t>
            </a:r>
            <a:r>
              <a:rPr lang="en-US" altLang="zh-CN" dirty="0" err="1" smtClean="0"/>
              <a:t>iPhone</a:t>
            </a:r>
            <a:r>
              <a:rPr lang="zh-CN" altLang="en-US" dirty="0" smtClean="0"/>
              <a:t>、</a:t>
            </a:r>
            <a:r>
              <a:rPr lang="en-US" altLang="zh-CN" dirty="0" err="1" smtClean="0"/>
              <a:t>iPAD</a:t>
            </a:r>
            <a:r>
              <a:rPr lang="zh-CN" altLang="en-US" dirty="0" smtClean="0"/>
              <a:t>等</a:t>
            </a:r>
            <a:endParaRPr lang="zh-CN" altLang="en-US" sz="2400" dirty="0">
              <a:effectLst>
                <a:outerShdw blurRad="38100" dist="38100" dir="2700000" algn="tl">
                  <a:srgbClr val="000000"/>
                </a:outerShdw>
              </a:effectLst>
            </a:endParaRPr>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47</a:t>
            </a:fld>
            <a:endParaRPr lang="zh-CN" altLang="en-US">
              <a:solidFill>
                <a:srgbClr val="04617B">
                  <a:shade val="90000"/>
                </a:srgbClr>
              </a:solidFill>
            </a:endParaRPr>
          </a:p>
        </p:txBody>
      </p:sp>
    </p:spTree>
    <p:extLst>
      <p:ext uri="{BB962C8B-B14F-4D97-AF65-F5344CB8AC3E}">
        <p14:creationId xmlns:p14="http://schemas.microsoft.com/office/powerpoint/2010/main" val="3092793227"/>
      </p:ext>
    </p:extLst>
  </p:cSld>
  <p:clrMapOvr>
    <a:masterClrMapping/>
  </p:clrMapOvr>
  <p:transition spd="slow">
    <p:wheel spokes="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rrowheads="1"/>
          </p:cNvSpPr>
          <p:nvPr>
            <p:ph type="title"/>
          </p:nvPr>
        </p:nvSpPr>
        <p:spPr/>
        <p:txBody>
          <a:bodyPr>
            <a:normAutofit/>
          </a:bodyPr>
          <a:lstStyle/>
          <a:p>
            <a:r>
              <a:rPr kumimoji="1" lang="en-US" altLang="zh-CN" dirty="0" smtClean="0"/>
              <a:t>1.5.2 </a:t>
            </a:r>
            <a:r>
              <a:rPr kumimoji="1" lang="zh-CN" altLang="en-US" dirty="0" smtClean="0"/>
              <a:t>资源调度</a:t>
            </a:r>
            <a:endParaRPr lang="en-US" altLang="zh-CN" dirty="0" smtClean="0"/>
          </a:p>
        </p:txBody>
      </p:sp>
      <p:sp>
        <p:nvSpPr>
          <p:cNvPr id="206851" name="Rectangle 3"/>
          <p:cNvSpPr>
            <a:spLocks noGrp="1" noChangeArrowheads="1"/>
          </p:cNvSpPr>
          <p:nvPr>
            <p:ph idx="1"/>
          </p:nvPr>
        </p:nvSpPr>
        <p:spPr>
          <a:xfrm>
            <a:off x="457200" y="1600201"/>
            <a:ext cx="7615262" cy="3268960"/>
          </a:xfrm>
        </p:spPr>
        <p:txBody>
          <a:bodyPr>
            <a:normAutofit/>
          </a:bodyPr>
          <a:lstStyle/>
          <a:p>
            <a:r>
              <a:rPr lang="zh-CN" altLang="zh-CN" sz="2800" dirty="0" smtClean="0"/>
              <a:t>操作系统</a:t>
            </a:r>
            <a:r>
              <a:rPr lang="zh-CN" altLang="en-US" sz="2800" dirty="0" smtClean="0"/>
              <a:t>庞大</a:t>
            </a:r>
            <a:r>
              <a:rPr lang="zh-CN" altLang="zh-CN" sz="2800" dirty="0" smtClean="0"/>
              <a:t>，</a:t>
            </a:r>
            <a:r>
              <a:rPr lang="zh-CN" altLang="zh-CN" sz="2800" dirty="0"/>
              <a:t>但归结起来就是对各种应用程序使用</a:t>
            </a:r>
            <a:r>
              <a:rPr lang="en-US" altLang="zh-CN" sz="2800" dirty="0"/>
              <a:t>CPU</a:t>
            </a:r>
            <a:r>
              <a:rPr lang="zh-CN" altLang="zh-CN" sz="2800" dirty="0"/>
              <a:t>、存储器和外设进行</a:t>
            </a:r>
            <a:r>
              <a:rPr lang="zh-CN" altLang="zh-CN" sz="2800" dirty="0" smtClean="0"/>
              <a:t>调度</a:t>
            </a:r>
            <a:r>
              <a:rPr lang="zh-CN" altLang="en-US" sz="2800" dirty="0" smtClean="0"/>
              <a:t>，分为：</a:t>
            </a:r>
            <a:endParaRPr lang="en-US" altLang="zh-CN" sz="2800" dirty="0" smtClean="0"/>
          </a:p>
          <a:p>
            <a:pPr marL="666877" lvl="1" indent="-365125">
              <a:spcBef>
                <a:spcPct val="50000"/>
              </a:spcBef>
            </a:pPr>
            <a:r>
              <a:rPr kumimoji="1" lang="en-US" altLang="zh-CN" dirty="0" smtClean="0">
                <a:latin typeface="Verdana" pitchFamily="34" charset="0"/>
              </a:rPr>
              <a:t>CPU</a:t>
            </a:r>
            <a:r>
              <a:rPr kumimoji="1" lang="zh-CN" altLang="en-US" dirty="0" smtClean="0">
                <a:latin typeface="Verdana" pitchFamily="34" charset="0"/>
              </a:rPr>
              <a:t>调度（进程</a:t>
            </a:r>
            <a:r>
              <a:rPr kumimoji="1" lang="zh-CN" altLang="en-US" dirty="0">
                <a:latin typeface="Verdana" pitchFamily="34" charset="0"/>
              </a:rPr>
              <a:t>管理 </a:t>
            </a:r>
            <a:r>
              <a:rPr kumimoji="1" lang="zh-CN" altLang="en-US" dirty="0" smtClean="0">
                <a:latin typeface="Verdana" pitchFamily="34" charset="0"/>
              </a:rPr>
              <a:t>）</a:t>
            </a:r>
            <a:endParaRPr kumimoji="1" lang="zh-CN" altLang="en-US" dirty="0">
              <a:solidFill>
                <a:srgbClr val="FFFF00"/>
              </a:solidFill>
              <a:latin typeface="Times New Roman" pitchFamily="18" charset="0"/>
            </a:endParaRPr>
          </a:p>
          <a:p>
            <a:pPr marL="666877" lvl="1" indent="-365125">
              <a:spcBef>
                <a:spcPct val="50000"/>
              </a:spcBef>
            </a:pPr>
            <a:r>
              <a:rPr kumimoji="1" lang="zh-CN" altLang="en-US" dirty="0" smtClean="0">
                <a:latin typeface="Verdana" pitchFamily="34" charset="0"/>
              </a:rPr>
              <a:t>内存调度（管理）</a:t>
            </a:r>
            <a:endParaRPr kumimoji="1" lang="zh-CN" altLang="en-US" dirty="0">
              <a:latin typeface="Verdana" pitchFamily="34" charset="0"/>
            </a:endParaRPr>
          </a:p>
          <a:p>
            <a:pPr marL="666877" lvl="1" indent="-365125">
              <a:spcBef>
                <a:spcPct val="50000"/>
              </a:spcBef>
            </a:pPr>
            <a:r>
              <a:rPr lang="zh-CN" altLang="en-US" dirty="0">
                <a:latin typeface="Verdana" pitchFamily="34" charset="0"/>
              </a:rPr>
              <a:t>设备管理</a:t>
            </a:r>
          </a:p>
          <a:p>
            <a:pPr marL="666877" lvl="1" indent="-365125">
              <a:spcBef>
                <a:spcPct val="50000"/>
              </a:spcBef>
            </a:pPr>
            <a:r>
              <a:rPr kumimoji="1" lang="zh-CN" altLang="en-US" dirty="0">
                <a:latin typeface="Verdana" pitchFamily="34" charset="0"/>
              </a:rPr>
              <a:t>文件管理 </a:t>
            </a:r>
          </a:p>
          <a:p>
            <a:endParaRPr lang="en-US" altLang="zh-CN" sz="2800" dirty="0" smtClean="0"/>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48</a:t>
            </a:fld>
            <a:endParaRPr lang="zh-CN" altLang="en-US">
              <a:solidFill>
                <a:srgbClr val="04617B">
                  <a:shade val="90000"/>
                </a:srgbClr>
              </a:solidFill>
            </a:endParaRPr>
          </a:p>
        </p:txBody>
      </p:sp>
      <p:grpSp>
        <p:nvGrpSpPr>
          <p:cNvPr id="23" name="组合 22"/>
          <p:cNvGrpSpPr/>
          <p:nvPr/>
        </p:nvGrpSpPr>
        <p:grpSpPr>
          <a:xfrm>
            <a:off x="2860423" y="3801663"/>
            <a:ext cx="5477610" cy="2246784"/>
            <a:chOff x="2860423" y="3801663"/>
            <a:chExt cx="5477610" cy="2246784"/>
          </a:xfrm>
        </p:grpSpPr>
        <p:sp>
          <p:nvSpPr>
            <p:cNvPr id="2" name="TextBox 1"/>
            <p:cNvSpPr txBox="1"/>
            <p:nvPr/>
          </p:nvSpPr>
          <p:spPr>
            <a:xfrm>
              <a:off x="2860423" y="5671375"/>
              <a:ext cx="1152128" cy="369332"/>
            </a:xfrm>
            <a:prstGeom prst="rect">
              <a:avLst/>
            </a:prstGeom>
            <a:noFill/>
            <a:ln>
              <a:solidFill>
                <a:schemeClr val="tx1"/>
              </a:solidFill>
            </a:ln>
          </p:spPr>
          <p:txBody>
            <a:bodyPr wrap="square" rtlCol="0">
              <a:spAutoFit/>
            </a:bodyPr>
            <a:lstStyle/>
            <a:p>
              <a:r>
                <a:rPr lang="zh-CN" altLang="en-US" dirty="0" smtClean="0"/>
                <a:t>进程管理</a:t>
              </a:r>
              <a:endParaRPr lang="zh-CN" altLang="en-US" dirty="0"/>
            </a:p>
          </p:txBody>
        </p:sp>
        <p:sp>
          <p:nvSpPr>
            <p:cNvPr id="6" name="TextBox 5"/>
            <p:cNvSpPr txBox="1"/>
            <p:nvPr/>
          </p:nvSpPr>
          <p:spPr>
            <a:xfrm>
              <a:off x="5740743" y="5675245"/>
              <a:ext cx="1152128" cy="369332"/>
            </a:xfrm>
            <a:prstGeom prst="rect">
              <a:avLst/>
            </a:prstGeom>
            <a:noFill/>
            <a:ln>
              <a:solidFill>
                <a:schemeClr val="tx1"/>
              </a:solidFill>
            </a:ln>
          </p:spPr>
          <p:txBody>
            <a:bodyPr wrap="square" rtlCol="0">
              <a:spAutoFit/>
            </a:bodyPr>
            <a:lstStyle/>
            <a:p>
              <a:r>
                <a:rPr lang="zh-CN" altLang="en-US" dirty="0" smtClean="0"/>
                <a:t>设备管理</a:t>
              </a:r>
              <a:endParaRPr lang="zh-CN" altLang="en-US" dirty="0"/>
            </a:p>
          </p:txBody>
        </p:sp>
        <p:sp>
          <p:nvSpPr>
            <p:cNvPr id="7" name="TextBox 6"/>
            <p:cNvSpPr txBox="1"/>
            <p:nvPr/>
          </p:nvSpPr>
          <p:spPr>
            <a:xfrm>
              <a:off x="4288170" y="5663525"/>
              <a:ext cx="1152128" cy="369332"/>
            </a:xfrm>
            <a:prstGeom prst="rect">
              <a:avLst/>
            </a:prstGeom>
            <a:noFill/>
            <a:ln>
              <a:solidFill>
                <a:schemeClr val="tx1"/>
              </a:solidFill>
            </a:ln>
          </p:spPr>
          <p:txBody>
            <a:bodyPr wrap="square" rtlCol="0">
              <a:spAutoFit/>
            </a:bodyPr>
            <a:lstStyle/>
            <a:p>
              <a:r>
                <a:rPr lang="zh-CN" altLang="en-US" dirty="0" smtClean="0"/>
                <a:t>内存管理</a:t>
              </a:r>
              <a:endParaRPr lang="zh-CN" altLang="en-US" dirty="0"/>
            </a:p>
          </p:txBody>
        </p:sp>
        <p:sp>
          <p:nvSpPr>
            <p:cNvPr id="8" name="TextBox 7"/>
            <p:cNvSpPr txBox="1"/>
            <p:nvPr/>
          </p:nvSpPr>
          <p:spPr>
            <a:xfrm>
              <a:off x="7185905" y="5679115"/>
              <a:ext cx="1152128" cy="369332"/>
            </a:xfrm>
            <a:prstGeom prst="rect">
              <a:avLst/>
            </a:prstGeom>
            <a:noFill/>
            <a:ln>
              <a:solidFill>
                <a:schemeClr val="tx1"/>
              </a:solidFill>
            </a:ln>
          </p:spPr>
          <p:txBody>
            <a:bodyPr wrap="square" rtlCol="0">
              <a:spAutoFit/>
            </a:bodyPr>
            <a:lstStyle/>
            <a:p>
              <a:r>
                <a:rPr lang="zh-CN" altLang="en-US" dirty="0" smtClean="0"/>
                <a:t>文件管理</a:t>
              </a:r>
              <a:endParaRPr lang="zh-CN" altLang="en-US" dirty="0"/>
            </a:p>
          </p:txBody>
        </p:sp>
        <p:sp>
          <p:nvSpPr>
            <p:cNvPr id="9" name="TextBox 8"/>
            <p:cNvSpPr txBox="1"/>
            <p:nvPr/>
          </p:nvSpPr>
          <p:spPr>
            <a:xfrm>
              <a:off x="3720395" y="4453353"/>
              <a:ext cx="1152128" cy="369332"/>
            </a:xfrm>
            <a:prstGeom prst="rect">
              <a:avLst/>
            </a:prstGeom>
            <a:noFill/>
            <a:ln>
              <a:solidFill>
                <a:schemeClr val="tx1"/>
              </a:solidFill>
            </a:ln>
          </p:spPr>
          <p:txBody>
            <a:bodyPr wrap="square" rtlCol="0">
              <a:spAutoFit/>
            </a:bodyPr>
            <a:lstStyle/>
            <a:p>
              <a:r>
                <a:rPr lang="zh-CN" altLang="en-US" dirty="0" smtClean="0"/>
                <a:t>用户界面</a:t>
              </a:r>
              <a:endParaRPr lang="zh-CN" altLang="en-US" dirty="0"/>
            </a:p>
          </p:txBody>
        </p:sp>
        <p:sp>
          <p:nvSpPr>
            <p:cNvPr id="10" name="TextBox 9"/>
            <p:cNvSpPr txBox="1"/>
            <p:nvPr/>
          </p:nvSpPr>
          <p:spPr>
            <a:xfrm>
              <a:off x="5004048" y="3801663"/>
              <a:ext cx="1152128" cy="369332"/>
            </a:xfrm>
            <a:prstGeom prst="rect">
              <a:avLst/>
            </a:prstGeom>
            <a:noFill/>
            <a:ln>
              <a:solidFill>
                <a:schemeClr val="tx1"/>
              </a:solidFill>
            </a:ln>
          </p:spPr>
          <p:txBody>
            <a:bodyPr wrap="square" rtlCol="0">
              <a:spAutoFit/>
            </a:bodyPr>
            <a:lstStyle/>
            <a:p>
              <a:r>
                <a:rPr lang="zh-CN" altLang="en-US" dirty="0" smtClean="0"/>
                <a:t>操作系统</a:t>
              </a:r>
              <a:endParaRPr lang="zh-CN" altLang="en-US" dirty="0"/>
            </a:p>
          </p:txBody>
        </p:sp>
        <p:cxnSp>
          <p:nvCxnSpPr>
            <p:cNvPr id="4" name="直接连接符 3"/>
            <p:cNvCxnSpPr/>
            <p:nvPr/>
          </p:nvCxnSpPr>
          <p:spPr>
            <a:xfrm>
              <a:off x="5613343" y="4170995"/>
              <a:ext cx="0" cy="10582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436486" y="5229200"/>
              <a:ext cx="42318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 idx="0"/>
            </p:cNvCxnSpPr>
            <p:nvPr/>
          </p:nvCxnSpPr>
          <p:spPr>
            <a:xfrm>
              <a:off x="3436486" y="5229200"/>
              <a:ext cx="1" cy="442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872522" y="5228674"/>
              <a:ext cx="1" cy="442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280940" y="5228673"/>
              <a:ext cx="1" cy="442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68343" y="5221350"/>
              <a:ext cx="1" cy="442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872523" y="4638019"/>
              <a:ext cx="74082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9837919"/>
      </p:ext>
    </p:extLst>
  </p:cSld>
  <p:clrMapOvr>
    <a:masterClrMapping/>
  </p:clrMapOvr>
  <p:transition spd="slow">
    <p:wheel spokes="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323528" y="1196752"/>
            <a:ext cx="8072494" cy="4680520"/>
          </a:xfrm>
        </p:spPr>
        <p:txBody>
          <a:bodyPr>
            <a:normAutofit/>
          </a:bodyPr>
          <a:lstStyle/>
          <a:p>
            <a:pPr>
              <a:spcBef>
                <a:spcPct val="10000"/>
              </a:spcBef>
            </a:pPr>
            <a:r>
              <a:rPr kumimoji="1" lang="zh-CN" altLang="en-US" sz="2800" dirty="0" smtClean="0">
                <a:latin typeface="Verdana" pitchFamily="34" charset="0"/>
              </a:rPr>
              <a:t>进程管理 （</a:t>
            </a:r>
            <a:r>
              <a:rPr kumimoji="1" lang="en-US" altLang="zh-CN" sz="2800" dirty="0" smtClean="0">
                <a:latin typeface="Verdana" pitchFamily="34" charset="0"/>
              </a:rPr>
              <a:t>CPU </a:t>
            </a:r>
            <a:r>
              <a:rPr kumimoji="1" lang="zh-CN" altLang="en-US" sz="2800" dirty="0" smtClean="0">
                <a:latin typeface="Verdana" pitchFamily="34" charset="0"/>
              </a:rPr>
              <a:t>调度）</a:t>
            </a:r>
            <a:endParaRPr kumimoji="1" lang="zh-CN" altLang="en-US" sz="2800" dirty="0" smtClean="0">
              <a:solidFill>
                <a:srgbClr val="FFFF00"/>
              </a:solidFill>
              <a:latin typeface="Times New Roman" pitchFamily="18" charset="0"/>
            </a:endParaRPr>
          </a:p>
          <a:p>
            <a:pPr lvl="1">
              <a:spcBef>
                <a:spcPct val="10000"/>
              </a:spcBef>
            </a:pPr>
            <a:r>
              <a:rPr lang="zh-CN" altLang="en-US" dirty="0">
                <a:latin typeface="楷体" panose="02010609060101010101" pitchFamily="49" charset="-122"/>
              </a:rPr>
              <a:t>进程（</a:t>
            </a:r>
            <a:r>
              <a:rPr lang="en-US" altLang="zh-CN" dirty="0">
                <a:latin typeface="楷体" panose="02010609060101010101" pitchFamily="49" charset="-122"/>
              </a:rPr>
              <a:t>Processes</a:t>
            </a:r>
            <a:r>
              <a:rPr lang="zh-CN" altLang="en-US" dirty="0">
                <a:latin typeface="楷体" panose="02010609060101010101" pitchFamily="49" charset="-122"/>
              </a:rPr>
              <a:t>）指正在执行中的程序</a:t>
            </a:r>
            <a:endParaRPr lang="en-US" altLang="zh-CN" dirty="0">
              <a:latin typeface="楷体" panose="02010609060101010101" pitchFamily="49" charset="-122"/>
            </a:endParaRPr>
          </a:p>
          <a:p>
            <a:pPr lvl="1">
              <a:spcBef>
                <a:spcPct val="10000"/>
              </a:spcBef>
            </a:pPr>
            <a:r>
              <a:rPr lang="zh-CN" altLang="en-US" dirty="0">
                <a:latin typeface="楷体" panose="02010609060101010101" pitchFamily="49" charset="-122"/>
              </a:rPr>
              <a:t>进程管理最重要的任务是进程调度，其目的就是有效管理而且防止死锁。</a:t>
            </a:r>
            <a:endParaRPr lang="en-US" altLang="zh-CN" dirty="0">
              <a:latin typeface="楷体" panose="02010609060101010101" pitchFamily="49" charset="-122"/>
            </a:endParaRPr>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49</a:t>
            </a:fld>
            <a:endParaRPr lang="zh-CN" altLang="en-US">
              <a:solidFill>
                <a:srgbClr val="04617B">
                  <a:shade val="90000"/>
                </a:srgbClr>
              </a:solidFill>
            </a:endParaRPr>
          </a:p>
        </p:txBody>
      </p:sp>
    </p:spTree>
    <p:extLst>
      <p:ext uri="{BB962C8B-B14F-4D97-AF65-F5344CB8AC3E}">
        <p14:creationId xmlns:p14="http://schemas.microsoft.com/office/powerpoint/2010/main" val="2262732733"/>
      </p:ext>
    </p:extLst>
  </p:cSld>
  <p:clrMapOvr>
    <a:masterClrMapping/>
  </p:clrMapOvr>
  <p:transition spd="slow">
    <p:wheel spokes="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124744"/>
            <a:ext cx="4464496" cy="5040560"/>
          </a:xfrm>
        </p:spPr>
        <p:txBody>
          <a:bodyPr>
            <a:normAutofit lnSpcReduction="10000"/>
          </a:bodyPr>
          <a:lstStyle/>
          <a:p>
            <a:pPr lvl="1"/>
            <a:r>
              <a:rPr lang="zh-CN" altLang="en-US" dirty="0" smtClean="0"/>
              <a:t>大、中型计算机（数百万</a:t>
            </a:r>
            <a:r>
              <a:rPr lang="en-US" altLang="zh-CN" dirty="0" smtClean="0"/>
              <a:t>USD</a:t>
            </a:r>
            <a:r>
              <a:rPr lang="zh-CN" altLang="en-US" dirty="0" smtClean="0"/>
              <a:t>）</a:t>
            </a:r>
            <a:endParaRPr lang="en-US" altLang="zh-CN" dirty="0" smtClean="0"/>
          </a:p>
          <a:p>
            <a:pPr lvl="2"/>
            <a:r>
              <a:rPr lang="zh-CN" altLang="zh-CN" dirty="0"/>
              <a:t>通常用于跨国企业的信息系统，例如银行、航空公司等</a:t>
            </a:r>
            <a:endParaRPr lang="en-US" altLang="zh-CN" dirty="0" smtClean="0"/>
          </a:p>
          <a:p>
            <a:pPr lvl="1"/>
            <a:r>
              <a:rPr lang="zh-CN" altLang="en-US" dirty="0" smtClean="0"/>
              <a:t>小型计算机（</a:t>
            </a:r>
            <a:r>
              <a:rPr lang="zh-CN" altLang="zh-CN" dirty="0"/>
              <a:t>数万至数十万</a:t>
            </a:r>
            <a:r>
              <a:rPr lang="zh-CN" altLang="zh-CN" dirty="0" smtClean="0"/>
              <a:t>美元</a:t>
            </a:r>
            <a:r>
              <a:rPr lang="zh-CN" altLang="en-US" dirty="0" smtClean="0"/>
              <a:t>）</a:t>
            </a:r>
            <a:endParaRPr lang="en-US" altLang="zh-CN" dirty="0" smtClean="0"/>
          </a:p>
          <a:p>
            <a:pPr lvl="2"/>
            <a:r>
              <a:rPr lang="zh-CN" altLang="zh-CN" dirty="0"/>
              <a:t>通常可以作为企业、政府、学校等机构的网络服务，或者用于研究机构、较大型工程设计的领域</a:t>
            </a:r>
            <a:r>
              <a:rPr lang="zh-CN" altLang="zh-CN" dirty="0" smtClean="0"/>
              <a:t>。</a:t>
            </a:r>
            <a:endParaRPr lang="en-US" altLang="zh-CN" dirty="0" smtClean="0"/>
          </a:p>
          <a:p>
            <a:pPr lvl="1"/>
            <a:r>
              <a:rPr lang="en-US" altLang="zh-CN" dirty="0" smtClean="0"/>
              <a:t>PC</a:t>
            </a:r>
            <a:r>
              <a:rPr lang="zh-CN" altLang="en-US" dirty="0" smtClean="0"/>
              <a:t>，微型计算机</a:t>
            </a:r>
            <a:endParaRPr lang="en-US" altLang="zh-CN" dirty="0" smtClean="0"/>
          </a:p>
          <a:p>
            <a:pPr lvl="1"/>
            <a:r>
              <a:rPr lang="zh-CN" altLang="en-US" dirty="0" smtClean="0"/>
              <a:t>嵌入式系统</a:t>
            </a:r>
          </a:p>
          <a:p>
            <a:pPr lvl="1"/>
            <a:r>
              <a:rPr lang="zh-CN" altLang="en-US" dirty="0" smtClean="0"/>
              <a:t>智能手机</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a:t>
            </a:fld>
            <a:endParaRPr lang="zh-CN" altLang="en-US" dirty="0"/>
          </a:p>
        </p:txBody>
      </p:sp>
      <p:pic>
        <p:nvPicPr>
          <p:cNvPr id="6" name="Picture 4" descr="https://ss0.bdstatic.com/70cFuHSh_Q1YnxGkpoWK1HF6hhy/it/u=636772949,276191597&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196752"/>
            <a:ext cx="3960366" cy="420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588224" y="5633965"/>
            <a:ext cx="1080120" cy="369332"/>
          </a:xfrm>
          <a:prstGeom prst="rect">
            <a:avLst/>
          </a:prstGeom>
          <a:noFill/>
        </p:spPr>
        <p:txBody>
          <a:bodyPr wrap="square" rtlCol="0">
            <a:spAutoFit/>
          </a:bodyPr>
          <a:lstStyle/>
          <a:p>
            <a:r>
              <a:rPr lang="zh-CN" altLang="en-US" b="1" dirty="0" smtClean="0">
                <a:latin typeface="楷体" panose="02010609060101010101" pitchFamily="49" charset="-122"/>
                <a:ea typeface="楷体" panose="02010609060101010101" pitchFamily="49" charset="-122"/>
              </a:rPr>
              <a:t>大型机</a:t>
            </a: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5688251"/>
      </p:ext>
    </p:extLst>
  </p:cSld>
  <p:clrMapOvr>
    <a:masterClrMapping/>
  </p:clrMapOvr>
  <p:transition>
    <p:wedg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144" y="3717032"/>
            <a:ext cx="3168352" cy="2198568"/>
          </a:xfrm>
          <a:prstGeom prst="rect">
            <a:avLst/>
          </a:prstGeom>
        </p:spPr>
      </p:pic>
      <p:sp>
        <p:nvSpPr>
          <p:cNvPr id="206851" name="Rectangle 3"/>
          <p:cNvSpPr>
            <a:spLocks noGrp="1" noChangeArrowheads="1"/>
          </p:cNvSpPr>
          <p:nvPr>
            <p:ph idx="1"/>
          </p:nvPr>
        </p:nvSpPr>
        <p:spPr>
          <a:xfrm>
            <a:off x="-22692" y="836712"/>
            <a:ext cx="9032481" cy="4176464"/>
          </a:xfrm>
        </p:spPr>
        <p:txBody>
          <a:bodyPr>
            <a:normAutofit lnSpcReduction="10000"/>
          </a:bodyPr>
          <a:lstStyle/>
          <a:p>
            <a:pPr lvl="1">
              <a:spcBef>
                <a:spcPct val="10000"/>
              </a:spcBef>
            </a:pPr>
            <a:r>
              <a:rPr lang="en-US" altLang="zh-CN" dirty="0" smtClean="0"/>
              <a:t>CPU</a:t>
            </a:r>
            <a:r>
              <a:rPr lang="zh-CN" altLang="en-US" sz="2400" dirty="0" smtClean="0"/>
              <a:t>调度</a:t>
            </a:r>
            <a:endParaRPr lang="en-US" altLang="zh-CN" sz="2400" dirty="0" smtClean="0"/>
          </a:p>
          <a:p>
            <a:pPr lvl="2"/>
            <a:r>
              <a:rPr lang="zh-CN" altLang="en-US" dirty="0" smtClean="0">
                <a:latin typeface="楷体" panose="02010609060101010101" pitchFamily="49" charset="-122"/>
              </a:rPr>
              <a:t>现代操作系统支持多任务处理，成为进程的程序已经被调入内存，比较常用的调度方法是时间片轮转法</a:t>
            </a:r>
          </a:p>
          <a:p>
            <a:pPr marL="1125537" lvl="2" indent="-457200">
              <a:buFont typeface="+mj-lt"/>
              <a:buAutoNum type="arabicPeriod"/>
            </a:pPr>
            <a:r>
              <a:rPr lang="zh-CN" altLang="en-US" dirty="0" smtClean="0">
                <a:latin typeface="楷体" panose="02010609060101010101" pitchFamily="49" charset="-122"/>
              </a:rPr>
              <a:t>按照</a:t>
            </a:r>
            <a:r>
              <a:rPr lang="en-US" altLang="zh-CN" dirty="0" smtClean="0">
                <a:latin typeface="楷体" panose="02010609060101010101" pitchFamily="49" charset="-122"/>
              </a:rPr>
              <a:t>FCFS(</a:t>
            </a:r>
            <a:r>
              <a:rPr lang="en-US" altLang="zh-CN" dirty="0">
                <a:latin typeface="Times New Roman" pitchFamily="18" charset="0"/>
                <a:cs typeface="Times New Roman" pitchFamily="18" charset="0"/>
              </a:rPr>
              <a:t>First-Come, </a:t>
            </a:r>
            <a:r>
              <a:rPr lang="en-US" altLang="zh-CN" dirty="0" smtClean="0">
                <a:latin typeface="Times New Roman" pitchFamily="18" charset="0"/>
                <a:cs typeface="Times New Roman" pitchFamily="18" charset="0"/>
              </a:rPr>
              <a:t>First-Served,</a:t>
            </a:r>
            <a:r>
              <a:rPr lang="zh-CN" altLang="en-US" dirty="0">
                <a:latin typeface="楷体" panose="02010609060101010101" pitchFamily="49" charset="-122"/>
              </a:rPr>
              <a:t>先来先服务调度</a:t>
            </a:r>
            <a:r>
              <a:rPr lang="en-US" altLang="zh-CN" dirty="0" smtClean="0">
                <a:solidFill>
                  <a:srgbClr val="0000CC"/>
                </a:solidFill>
                <a:latin typeface="Times New Roman" pitchFamily="18" charset="0"/>
                <a:cs typeface="Times New Roman" pitchFamily="18" charset="0"/>
              </a:rPr>
              <a:t>)</a:t>
            </a:r>
            <a:r>
              <a:rPr lang="zh-CN" altLang="en-US" dirty="0" smtClean="0">
                <a:latin typeface="楷体" panose="02010609060101010101" pitchFamily="49" charset="-122"/>
              </a:rPr>
              <a:t>原则</a:t>
            </a:r>
            <a:r>
              <a:rPr lang="zh-CN" altLang="en-US" dirty="0">
                <a:latin typeface="楷体" panose="02010609060101010101" pitchFamily="49" charset="-122"/>
              </a:rPr>
              <a:t>，排成一个队列</a:t>
            </a:r>
            <a:r>
              <a:rPr lang="zh-CN" altLang="en-US" sz="2000" dirty="0" smtClean="0">
                <a:latin typeface="Times New Roman" pitchFamily="18" charset="0"/>
              </a:rPr>
              <a:t>。</a:t>
            </a:r>
            <a:endParaRPr lang="en-US" altLang="zh-CN" sz="2000" dirty="0" smtClean="0">
              <a:latin typeface="Times New Roman" pitchFamily="18" charset="0"/>
            </a:endParaRPr>
          </a:p>
          <a:p>
            <a:pPr marL="1125537" lvl="2" indent="-457200">
              <a:buFont typeface="+mj-lt"/>
              <a:buAutoNum type="arabicPeriod"/>
            </a:pPr>
            <a:r>
              <a:rPr lang="zh-CN" altLang="en-US" dirty="0" smtClean="0">
                <a:latin typeface="楷体" panose="02010609060101010101" pitchFamily="49" charset="-122"/>
              </a:rPr>
              <a:t>每次调度，把</a:t>
            </a:r>
            <a:r>
              <a:rPr lang="en-US" altLang="zh-CN" dirty="0" smtClean="0">
                <a:latin typeface="楷体" panose="02010609060101010101" pitchFamily="49" charset="-122"/>
              </a:rPr>
              <a:t>CPU</a:t>
            </a:r>
            <a:r>
              <a:rPr lang="zh-CN" altLang="en-US" dirty="0" smtClean="0">
                <a:latin typeface="楷体" panose="02010609060101010101" pitchFamily="49" charset="-122"/>
              </a:rPr>
              <a:t>分配给队首进程，并令其执行一个时间片。 当执行的时间片用完时，由一个记时器发出一个时钟中断请求，该进程被停止，第</a:t>
            </a:r>
            <a:r>
              <a:rPr lang="en-US" altLang="zh-CN" dirty="0" smtClean="0">
                <a:latin typeface="楷体" panose="02010609060101010101" pitchFamily="49" charset="-122"/>
              </a:rPr>
              <a:t>2</a:t>
            </a:r>
            <a:r>
              <a:rPr lang="zh-CN" altLang="en-US" dirty="0" smtClean="0">
                <a:latin typeface="楷体" panose="02010609060101010101" pitchFamily="49" charset="-122"/>
              </a:rPr>
              <a:t>个时间片分配给第</a:t>
            </a:r>
            <a:r>
              <a:rPr lang="en-US" altLang="zh-CN" dirty="0" smtClean="0">
                <a:latin typeface="楷体" panose="02010609060101010101" pitchFamily="49" charset="-122"/>
              </a:rPr>
              <a:t>2</a:t>
            </a:r>
            <a:r>
              <a:rPr lang="zh-CN" altLang="en-US" dirty="0" smtClean="0">
                <a:latin typeface="楷体" panose="02010609060101010101" pitchFamily="49" charset="-122"/>
              </a:rPr>
              <a:t>给进程；依次循环。当进程</a:t>
            </a:r>
            <a:r>
              <a:rPr lang="zh-CN" altLang="zh-CN" dirty="0" smtClean="0">
                <a:latin typeface="楷体" panose="02010609060101010101" pitchFamily="49" charset="-122"/>
              </a:rPr>
              <a:t>获取时间片后有三种状态：</a:t>
            </a:r>
          </a:p>
          <a:p>
            <a:pPr lvl="3">
              <a:buClr>
                <a:srgbClr val="FF00FF"/>
              </a:buClr>
              <a:buFont typeface="Wingdings" panose="05000000000000000000" pitchFamily="2" charset="2"/>
              <a:buChar char="ü"/>
            </a:pPr>
            <a:r>
              <a:rPr lang="zh-CN" altLang="zh-CN" dirty="0" smtClean="0">
                <a:solidFill>
                  <a:srgbClr val="0000FF"/>
                </a:solidFill>
              </a:rPr>
              <a:t>时间片内未完成任务</a:t>
            </a:r>
          </a:p>
          <a:p>
            <a:pPr lvl="3">
              <a:buClr>
                <a:srgbClr val="FF00FF"/>
              </a:buClr>
              <a:buFont typeface="Wingdings" panose="05000000000000000000" pitchFamily="2" charset="2"/>
              <a:buChar char="ü"/>
            </a:pPr>
            <a:r>
              <a:rPr lang="zh-CN" altLang="zh-CN" dirty="0" smtClean="0">
                <a:solidFill>
                  <a:srgbClr val="0000FF"/>
                </a:solidFill>
              </a:rPr>
              <a:t>需要I/O操作</a:t>
            </a:r>
          </a:p>
          <a:p>
            <a:pPr lvl="3">
              <a:buClr>
                <a:srgbClr val="FF00FF"/>
              </a:buClr>
              <a:buFont typeface="Wingdings" panose="05000000000000000000" pitchFamily="2" charset="2"/>
              <a:buChar char="ü"/>
            </a:pPr>
            <a:r>
              <a:rPr lang="zh-CN" altLang="zh-CN" dirty="0" smtClean="0">
                <a:solidFill>
                  <a:srgbClr val="0000FF"/>
                </a:solidFill>
              </a:rPr>
              <a:t>任务完成，进程中止并退出内存</a:t>
            </a:r>
            <a:endParaRPr lang="en-US" altLang="zh-CN" dirty="0" smtClean="0">
              <a:solidFill>
                <a:srgbClr val="0000FF"/>
              </a:solidFill>
            </a:endParaRPr>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50</a:t>
            </a:fld>
            <a:endParaRPr lang="zh-CN" altLang="en-US">
              <a:solidFill>
                <a:srgbClr val="04617B">
                  <a:shade val="90000"/>
                </a:srgbClr>
              </a:solidFill>
            </a:endParaRPr>
          </a:p>
        </p:txBody>
      </p:sp>
      <p:sp>
        <p:nvSpPr>
          <p:cNvPr id="7" name="TextBox 6"/>
          <p:cNvSpPr txBox="1"/>
          <p:nvPr/>
        </p:nvSpPr>
        <p:spPr>
          <a:xfrm>
            <a:off x="755575" y="4869160"/>
            <a:ext cx="5472608" cy="1046440"/>
          </a:xfrm>
          <a:prstGeom prst="rect">
            <a:avLst/>
          </a:prstGeom>
          <a:noFill/>
        </p:spPr>
        <p:txBody>
          <a:bodyPr wrap="square" rtlCol="0">
            <a:spAutoFit/>
          </a:bodyPr>
          <a:lstStyle/>
          <a:p>
            <a:pPr marL="342900" lvl="2" indent="-342900">
              <a:buClr>
                <a:srgbClr val="FFC000"/>
              </a:buClr>
              <a:buSzPct val="75000"/>
              <a:buFont typeface="Wingdings" panose="05000000000000000000" pitchFamily="2" charset="2"/>
              <a:buChar char="l"/>
            </a:pPr>
            <a:r>
              <a:rPr lang="zh-CN" altLang="en-US" sz="2200" dirty="0" smtClean="0">
                <a:solidFill>
                  <a:prstClr val="black"/>
                </a:solidFill>
                <a:ea typeface="楷体_GB2312" pitchFamily="49" charset="-122"/>
              </a:rPr>
              <a:t> </a:t>
            </a:r>
            <a:r>
              <a:rPr lang="zh-CN" altLang="en-US" sz="2200" dirty="0" smtClean="0">
                <a:solidFill>
                  <a:prstClr val="black"/>
                </a:solidFill>
                <a:latin typeface="楷体" panose="02010609060101010101" pitchFamily="49" charset="-122"/>
                <a:ea typeface="楷体" panose="02010609060101010101" pitchFamily="49" charset="-122"/>
              </a:rPr>
              <a:t>多级反馈队列：在系统中设置多个就绪队列，并赋予各队列以不同的优先权。</a:t>
            </a:r>
            <a:endParaRPr lang="zh-CN" altLang="zh-CN" sz="2200" dirty="0" smtClean="0">
              <a:solidFill>
                <a:prstClr val="black"/>
              </a:solidFill>
              <a:latin typeface="楷体" panose="02010609060101010101" pitchFamily="49" charset="-122"/>
              <a:ea typeface="楷体" panose="02010609060101010101" pitchFamily="49" charset="-122"/>
            </a:endParaRPr>
          </a:p>
          <a:p>
            <a:endParaRPr lang="zh-CN" altLang="en-US" dirty="0">
              <a:solidFill>
                <a:prstClr val="black"/>
              </a:solidFill>
            </a:endParaRPr>
          </a:p>
        </p:txBody>
      </p:sp>
    </p:spTree>
    <p:extLst>
      <p:ext uri="{BB962C8B-B14F-4D97-AF65-F5344CB8AC3E}">
        <p14:creationId xmlns:p14="http://schemas.microsoft.com/office/powerpoint/2010/main" val="1265885071"/>
      </p:ext>
    </p:extLst>
  </p:cSld>
  <p:clrMapOvr>
    <a:masterClrMapping/>
  </p:clrMapOvr>
  <p:transition spd="slow">
    <p:wheel spokes="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4395" y="976096"/>
            <a:ext cx="5503710" cy="3559311"/>
          </a:xfrm>
        </p:spPr>
        <p:txBody>
          <a:bodyPr>
            <a:normAutofit/>
          </a:bodyPr>
          <a:lstStyle/>
          <a:p>
            <a:pPr lvl="1">
              <a:spcBef>
                <a:spcPct val="10000"/>
              </a:spcBef>
            </a:pPr>
            <a:r>
              <a:rPr lang="zh-CN" altLang="en-US" dirty="0" smtClean="0">
                <a:latin typeface="楷体" panose="02010609060101010101" pitchFamily="49" charset="-122"/>
              </a:rPr>
              <a:t>死锁</a:t>
            </a:r>
            <a:endParaRPr lang="en-US" altLang="zh-CN" dirty="0">
              <a:latin typeface="楷体" panose="02010609060101010101" pitchFamily="49" charset="-122"/>
            </a:endParaRPr>
          </a:p>
          <a:p>
            <a:pPr lvl="2">
              <a:spcBef>
                <a:spcPct val="10000"/>
              </a:spcBef>
            </a:pPr>
            <a:r>
              <a:rPr lang="zh-CN" altLang="en-US" sz="2200" dirty="0" smtClean="0">
                <a:latin typeface="楷体" panose="02010609060101010101" pitchFamily="49" charset="-122"/>
              </a:rPr>
              <a:t>进程管理的一个主要任务相互有关联的进程能够同步，不要产生死琐</a:t>
            </a:r>
            <a:endParaRPr lang="en-US" altLang="zh-CN" sz="2200" dirty="0" smtClean="0">
              <a:latin typeface="楷体" panose="02010609060101010101" pitchFamily="49" charset="-122"/>
            </a:endParaRPr>
          </a:p>
          <a:p>
            <a:pPr lvl="2"/>
            <a:r>
              <a:rPr lang="zh-CN" altLang="en-US" sz="2400" dirty="0" smtClean="0">
                <a:solidFill>
                  <a:srgbClr val="0000FF"/>
                </a:solidFill>
                <a:latin typeface="楷体" panose="02010609060101010101" pitchFamily="49" charset="-122"/>
              </a:rPr>
              <a:t>死锁</a:t>
            </a:r>
            <a:r>
              <a:rPr lang="zh-CN" altLang="en-US" sz="2400" dirty="0"/>
              <a:t>指多个进程因竞争共享资源而造成的一种僵局，若无外力作用，这些进程都将永远不能再向前推进。 </a:t>
            </a:r>
            <a:endParaRPr lang="en-US" altLang="zh-CN" sz="2000" dirty="0" smtClean="0"/>
          </a:p>
          <a:p>
            <a:pPr lvl="2"/>
            <a:endParaRPr lang="en-US" altLang="zh-CN" sz="2000" dirty="0" smtClean="0"/>
          </a:p>
          <a:p>
            <a:pPr lvl="2"/>
            <a:endParaRPr lang="en-US" altLang="zh-CN" sz="2000" dirty="0" smtClean="0"/>
          </a:p>
          <a:p>
            <a:pPr marL="668337" lvl="2" indent="0">
              <a:buNone/>
            </a:pPr>
            <a:endParaRPr lang="en-US" altLang="zh-CN" sz="2000" dirty="0" smtClean="0"/>
          </a:p>
          <a:p>
            <a:pPr lvl="2">
              <a:buNone/>
            </a:pPr>
            <a:endParaRPr lang="en-US" altLang="zh-CN" sz="2000" dirty="0" smtClean="0"/>
          </a:p>
          <a:p>
            <a:pPr lvl="2"/>
            <a:endParaRPr lang="en-US" altLang="zh-CN" sz="2000" dirty="0" smtClean="0"/>
          </a:p>
          <a:p>
            <a:pPr lvl="2"/>
            <a:endParaRPr lang="en-US" altLang="zh-CN" sz="2000" dirty="0" smtClean="0"/>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51</a:t>
            </a:fld>
            <a:endParaRPr lang="zh-CN" altLang="en-US">
              <a:solidFill>
                <a:srgbClr val="04617B">
                  <a:shade val="90000"/>
                </a:srgbClr>
              </a:solidFill>
            </a:endParaRPr>
          </a:p>
        </p:txBody>
      </p:sp>
      <p:sp>
        <p:nvSpPr>
          <p:cNvPr id="7" name="TextBox 6"/>
          <p:cNvSpPr txBox="1"/>
          <p:nvPr/>
        </p:nvSpPr>
        <p:spPr>
          <a:xfrm>
            <a:off x="550438" y="4346520"/>
            <a:ext cx="8280920" cy="1477328"/>
          </a:xfrm>
          <a:prstGeom prst="rect">
            <a:avLst/>
          </a:prstGeom>
          <a:noFill/>
        </p:spPr>
        <p:txBody>
          <a:bodyPr wrap="square" rtlCol="0">
            <a:spAutoFit/>
          </a:bodyPr>
          <a:lstStyle/>
          <a:p>
            <a:pPr marL="0" lvl="2"/>
            <a:r>
              <a:rPr lang="zh-CN" altLang="en-US" sz="2200" dirty="0" smtClean="0">
                <a:solidFill>
                  <a:prstClr val="black"/>
                </a:solidFill>
                <a:ea typeface="楷体_GB2312" pitchFamily="49" charset="-122"/>
              </a:rPr>
              <a:t>        </a:t>
            </a:r>
            <a:r>
              <a:rPr lang="zh-CN" altLang="en-US" sz="2400" u="sng" dirty="0" smtClean="0">
                <a:solidFill>
                  <a:srgbClr val="0000FF"/>
                </a:solidFill>
                <a:latin typeface="楷体" panose="02010609060101010101" pitchFamily="49" charset="-122"/>
                <a:ea typeface="楷体" panose="02010609060101010101" pitchFamily="49" charset="-122"/>
              </a:rPr>
              <a:t>发生死锁会导致系统处于无效等待状态，因此必须撤销其中的一个进程。例如在</a:t>
            </a:r>
            <a:r>
              <a:rPr lang="en-US" altLang="zh-CN" sz="2400" u="sng" dirty="0" smtClean="0">
                <a:solidFill>
                  <a:srgbClr val="0000FF"/>
                </a:solidFill>
                <a:latin typeface="楷体" panose="02010609060101010101" pitchFamily="49" charset="-122"/>
                <a:ea typeface="楷体" panose="02010609060101010101" pitchFamily="49" charset="-122"/>
              </a:rPr>
              <a:t>Windows</a:t>
            </a:r>
            <a:r>
              <a:rPr lang="zh-CN" altLang="en-US" sz="2400" u="sng" dirty="0" smtClean="0">
                <a:solidFill>
                  <a:srgbClr val="0000FF"/>
                </a:solidFill>
                <a:latin typeface="楷体" panose="02010609060101010101" pitchFamily="49" charset="-122"/>
                <a:ea typeface="楷体" panose="02010609060101010101" pitchFamily="49" charset="-122"/>
              </a:rPr>
              <a:t>中，可用“任务管理器” 终止没有响应也就是无效的进程。</a:t>
            </a:r>
          </a:p>
          <a:p>
            <a:endParaRPr lang="zh-CN" altLang="en-US" dirty="0">
              <a:solidFill>
                <a:prstClr val="black"/>
              </a:solidFill>
            </a:endParaRPr>
          </a:p>
        </p:txBody>
      </p:sp>
      <p:grpSp>
        <p:nvGrpSpPr>
          <p:cNvPr id="2" name="组合 1"/>
          <p:cNvGrpSpPr/>
          <p:nvPr/>
        </p:nvGrpSpPr>
        <p:grpSpPr>
          <a:xfrm>
            <a:off x="5929351" y="1672260"/>
            <a:ext cx="2304256" cy="1816291"/>
            <a:chOff x="5076056" y="3140968"/>
            <a:chExt cx="2304256" cy="1816291"/>
          </a:xfrm>
        </p:grpSpPr>
        <p:grpSp>
          <p:nvGrpSpPr>
            <p:cNvPr id="40" name="组合 39"/>
            <p:cNvGrpSpPr/>
            <p:nvPr/>
          </p:nvGrpSpPr>
          <p:grpSpPr>
            <a:xfrm>
              <a:off x="5076056" y="3140968"/>
              <a:ext cx="2304256" cy="1440160"/>
              <a:chOff x="1547664" y="3429000"/>
              <a:chExt cx="1440160" cy="1296144"/>
            </a:xfrm>
            <a:solidFill>
              <a:srgbClr val="FF00FF"/>
            </a:solidFill>
          </p:grpSpPr>
          <p:cxnSp>
            <p:nvCxnSpPr>
              <p:cNvPr id="17" name="直接连接符 16"/>
              <p:cNvCxnSpPr/>
              <p:nvPr/>
            </p:nvCxnSpPr>
            <p:spPr>
              <a:xfrm>
                <a:off x="1907704" y="4437112"/>
                <a:ext cx="0" cy="288032"/>
              </a:xfrm>
              <a:prstGeom prst="line">
                <a:avLst/>
              </a:prstGeom>
              <a:grpFill/>
              <a:ln w="158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627784" y="4437112"/>
                <a:ext cx="0" cy="288032"/>
              </a:xfrm>
              <a:prstGeom prst="line">
                <a:avLst/>
              </a:prstGeom>
              <a:grpFill/>
              <a:ln w="15875">
                <a:solidFill>
                  <a:srgbClr val="0000FF"/>
                </a:solidFill>
              </a:ln>
            </p:spPr>
            <p:style>
              <a:lnRef idx="1">
                <a:schemeClr val="accent1"/>
              </a:lnRef>
              <a:fillRef idx="0">
                <a:schemeClr val="accent1"/>
              </a:fillRef>
              <a:effectRef idx="0">
                <a:schemeClr val="accent1"/>
              </a:effectRef>
              <a:fontRef idx="minor">
                <a:schemeClr val="tx1"/>
              </a:fontRef>
            </p:style>
          </p:cxnSp>
          <p:sp>
            <p:nvSpPr>
              <p:cNvPr id="22" name="剪去单角的矩形 21"/>
              <p:cNvSpPr/>
              <p:nvPr/>
            </p:nvSpPr>
            <p:spPr>
              <a:xfrm>
                <a:off x="2339752" y="4149080"/>
                <a:ext cx="144016" cy="288032"/>
              </a:xfrm>
              <a:prstGeom prst="snip1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1907704" y="3429000"/>
                <a:ext cx="0" cy="288032"/>
              </a:xfrm>
              <a:prstGeom prst="line">
                <a:avLst/>
              </a:prstGeom>
              <a:grpFill/>
              <a:ln w="158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547664" y="3717032"/>
                <a:ext cx="360040" cy="0"/>
              </a:xfrm>
              <a:prstGeom prst="line">
                <a:avLst/>
              </a:prstGeom>
              <a:grpFill/>
              <a:ln w="158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627784" y="3429000"/>
                <a:ext cx="0" cy="288032"/>
              </a:xfrm>
              <a:prstGeom prst="line">
                <a:avLst/>
              </a:prstGeom>
              <a:grpFill/>
              <a:ln w="158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627784" y="3717032"/>
                <a:ext cx="360040" cy="0"/>
              </a:xfrm>
              <a:prstGeom prst="line">
                <a:avLst/>
              </a:prstGeom>
              <a:grpFill/>
              <a:ln w="158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547664" y="4437112"/>
                <a:ext cx="360040" cy="0"/>
              </a:xfrm>
              <a:prstGeom prst="line">
                <a:avLst/>
              </a:prstGeom>
              <a:grpFill/>
              <a:ln w="158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2627784" y="4437112"/>
                <a:ext cx="360040" cy="0"/>
              </a:xfrm>
              <a:prstGeom prst="line">
                <a:avLst/>
              </a:prstGeom>
              <a:grpFill/>
              <a:ln w="15875">
                <a:solidFill>
                  <a:srgbClr val="0000FF"/>
                </a:solidFill>
              </a:ln>
            </p:spPr>
            <p:style>
              <a:lnRef idx="1">
                <a:schemeClr val="accent1"/>
              </a:lnRef>
              <a:fillRef idx="0">
                <a:schemeClr val="accent1"/>
              </a:fillRef>
              <a:effectRef idx="0">
                <a:schemeClr val="accent1"/>
              </a:effectRef>
              <a:fontRef idx="minor">
                <a:schemeClr val="tx1"/>
              </a:fontRef>
            </p:style>
          </p:cxnSp>
          <p:sp>
            <p:nvSpPr>
              <p:cNvPr id="30" name="单圆角矩形 29"/>
              <p:cNvSpPr/>
              <p:nvPr/>
            </p:nvSpPr>
            <p:spPr>
              <a:xfrm>
                <a:off x="1907704" y="4149080"/>
                <a:ext cx="288032" cy="144016"/>
              </a:xfrm>
              <a:prstGeom prst="snip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单圆角矩形 38"/>
              <p:cNvSpPr/>
              <p:nvPr/>
            </p:nvSpPr>
            <p:spPr>
              <a:xfrm rot="10800000">
                <a:off x="2267744" y="3861048"/>
                <a:ext cx="360040" cy="144016"/>
              </a:xfrm>
              <a:prstGeom prst="snip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grpSp>
        <p:sp>
          <p:nvSpPr>
            <p:cNvPr id="41" name="TextBox 40"/>
            <p:cNvSpPr txBox="1"/>
            <p:nvPr/>
          </p:nvSpPr>
          <p:spPr>
            <a:xfrm>
              <a:off x="5832140" y="3224009"/>
              <a:ext cx="216024" cy="276999"/>
            </a:xfrm>
            <a:prstGeom prst="rect">
              <a:avLst/>
            </a:prstGeom>
            <a:noFill/>
          </p:spPr>
          <p:txBody>
            <a:bodyPr wrap="square" rtlCol="0">
              <a:spAutoFit/>
            </a:bodyPr>
            <a:lstStyle/>
            <a:p>
              <a:r>
                <a:rPr lang="en-US" altLang="zh-CN" sz="1200" dirty="0" smtClean="0">
                  <a:solidFill>
                    <a:prstClr val="black"/>
                  </a:solidFill>
                </a:rPr>
                <a:t>A</a:t>
              </a:r>
              <a:endParaRPr lang="zh-CN" altLang="en-US" sz="1200" dirty="0">
                <a:solidFill>
                  <a:prstClr val="black"/>
                </a:solidFill>
              </a:endParaRPr>
            </a:p>
          </p:txBody>
        </p:sp>
        <p:sp>
          <p:nvSpPr>
            <p:cNvPr id="42" name="TextBox 41"/>
            <p:cNvSpPr txBox="1"/>
            <p:nvPr/>
          </p:nvSpPr>
          <p:spPr>
            <a:xfrm>
              <a:off x="6840252" y="3576065"/>
              <a:ext cx="252028" cy="276999"/>
            </a:xfrm>
            <a:prstGeom prst="rect">
              <a:avLst/>
            </a:prstGeom>
            <a:noFill/>
          </p:spPr>
          <p:txBody>
            <a:bodyPr wrap="square" rtlCol="0">
              <a:spAutoFit/>
            </a:bodyPr>
            <a:lstStyle/>
            <a:p>
              <a:r>
                <a:rPr lang="en-US" altLang="zh-CN" sz="1200" dirty="0" smtClean="0">
                  <a:solidFill>
                    <a:prstClr val="black"/>
                  </a:solidFill>
                </a:rPr>
                <a:t>D</a:t>
              </a:r>
              <a:endParaRPr lang="zh-CN" altLang="en-US" sz="1200" dirty="0">
                <a:solidFill>
                  <a:prstClr val="black"/>
                </a:solidFill>
              </a:endParaRPr>
            </a:p>
          </p:txBody>
        </p:sp>
        <p:sp>
          <p:nvSpPr>
            <p:cNvPr id="43" name="TextBox 42"/>
            <p:cNvSpPr txBox="1"/>
            <p:nvPr/>
          </p:nvSpPr>
          <p:spPr>
            <a:xfrm>
              <a:off x="5858883" y="4066035"/>
              <a:ext cx="144016" cy="276999"/>
            </a:xfrm>
            <a:prstGeom prst="rect">
              <a:avLst/>
            </a:prstGeom>
            <a:noFill/>
          </p:spPr>
          <p:txBody>
            <a:bodyPr wrap="square" rtlCol="0">
              <a:spAutoFit/>
            </a:bodyPr>
            <a:lstStyle/>
            <a:p>
              <a:r>
                <a:rPr lang="en-US" altLang="zh-CN" sz="1200" dirty="0" smtClean="0">
                  <a:solidFill>
                    <a:prstClr val="black"/>
                  </a:solidFill>
                </a:rPr>
                <a:t>B</a:t>
              </a:r>
              <a:endParaRPr lang="zh-CN" altLang="en-US" sz="1200" dirty="0">
                <a:solidFill>
                  <a:prstClr val="black"/>
                </a:solidFill>
              </a:endParaRPr>
            </a:p>
          </p:txBody>
        </p:sp>
        <p:sp>
          <p:nvSpPr>
            <p:cNvPr id="44" name="TextBox 43"/>
            <p:cNvSpPr txBox="1"/>
            <p:nvPr/>
          </p:nvSpPr>
          <p:spPr>
            <a:xfrm>
              <a:off x="6264188" y="4198424"/>
              <a:ext cx="216024" cy="276999"/>
            </a:xfrm>
            <a:prstGeom prst="rect">
              <a:avLst/>
            </a:prstGeom>
            <a:noFill/>
          </p:spPr>
          <p:txBody>
            <a:bodyPr wrap="square" rtlCol="0">
              <a:spAutoFit/>
            </a:bodyPr>
            <a:lstStyle/>
            <a:p>
              <a:r>
                <a:rPr lang="en-US" altLang="zh-CN" sz="1200" dirty="0" smtClean="0">
                  <a:solidFill>
                    <a:prstClr val="black"/>
                  </a:solidFill>
                </a:rPr>
                <a:t>C</a:t>
              </a:r>
              <a:endParaRPr lang="zh-CN" altLang="en-US" sz="1200" dirty="0">
                <a:solidFill>
                  <a:prstClr val="black"/>
                </a:solidFill>
              </a:endParaRPr>
            </a:p>
          </p:txBody>
        </p:sp>
        <p:sp>
          <p:nvSpPr>
            <p:cNvPr id="45" name="TextBox 44"/>
            <p:cNvSpPr txBox="1"/>
            <p:nvPr/>
          </p:nvSpPr>
          <p:spPr>
            <a:xfrm>
              <a:off x="5839341" y="4649482"/>
              <a:ext cx="1008112" cy="307777"/>
            </a:xfrm>
            <a:prstGeom prst="rect">
              <a:avLst/>
            </a:prstGeom>
            <a:noFill/>
          </p:spPr>
          <p:txBody>
            <a:bodyPr wrap="square" rtlCol="0">
              <a:spAutoFit/>
            </a:bodyPr>
            <a:lstStyle/>
            <a:p>
              <a:r>
                <a:rPr lang="zh-CN" altLang="en-US" sz="1400" b="1" dirty="0" smtClean="0">
                  <a:solidFill>
                    <a:srgbClr val="FFC000"/>
                  </a:solidFill>
                  <a:latin typeface="华文楷体" pitchFamily="2" charset="-122"/>
                  <a:ea typeface="华文楷体" pitchFamily="2" charset="-122"/>
                </a:rPr>
                <a:t>交通控制</a:t>
              </a:r>
              <a:endParaRPr lang="zh-CN" altLang="en-US" sz="1400" b="1" dirty="0">
                <a:solidFill>
                  <a:srgbClr val="FFC000"/>
                </a:solidFill>
                <a:latin typeface="华文楷体" pitchFamily="2" charset="-122"/>
                <a:ea typeface="华文楷体" pitchFamily="2" charset="-122"/>
              </a:endParaRPr>
            </a:p>
          </p:txBody>
        </p:sp>
      </p:grpSp>
      <p:sp>
        <p:nvSpPr>
          <p:cNvPr id="31" name="单圆角矩形 30"/>
          <p:cNvSpPr/>
          <p:nvPr/>
        </p:nvSpPr>
        <p:spPr>
          <a:xfrm rot="10800000">
            <a:off x="6712888" y="2083362"/>
            <a:ext cx="216026" cy="324987"/>
          </a:xfrm>
          <a:prstGeom prst="snipRoundRect">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Tree>
    <p:extLst>
      <p:ext uri="{BB962C8B-B14F-4D97-AF65-F5344CB8AC3E}">
        <p14:creationId xmlns:p14="http://schemas.microsoft.com/office/powerpoint/2010/main" val="1260105885"/>
      </p:ext>
    </p:extLst>
  </p:cSld>
  <p:clrMapOvr>
    <a:masterClrMapping/>
  </p:clrMapOvr>
  <p:transition spd="slow">
    <p:wheel spokes="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467544" y="1196752"/>
            <a:ext cx="8208912" cy="4804016"/>
          </a:xfrm>
        </p:spPr>
        <p:txBody>
          <a:bodyPr>
            <a:normAutofit/>
          </a:bodyPr>
          <a:lstStyle/>
          <a:p>
            <a:pPr marL="365125" indent="-365125">
              <a:spcBef>
                <a:spcPct val="50000"/>
              </a:spcBef>
            </a:pPr>
            <a:r>
              <a:rPr lang="zh-CN" altLang="en-US" sz="2800" dirty="0" smtClean="0"/>
              <a:t>内存调度（管理）</a:t>
            </a:r>
            <a:endParaRPr lang="en-US" altLang="zh-CN" sz="2800" dirty="0" smtClean="0"/>
          </a:p>
          <a:p>
            <a:pPr marL="441325" lvl="1" indent="7938">
              <a:buNone/>
            </a:pPr>
            <a:r>
              <a:rPr lang="zh-CN" altLang="en-US" sz="2400" dirty="0" smtClean="0"/>
              <a:t>       操作系统动态监控计算机内存空间的使用情况，当某个程序执行结束后，系统就会自动将它占用的内存单元收回以供其他程序使用。</a:t>
            </a:r>
            <a:r>
              <a:rPr lang="zh-CN" altLang="en-US" dirty="0"/>
              <a:t>这部分的管理就</a:t>
            </a:r>
            <a:r>
              <a:rPr lang="zh-CN" altLang="en-US" dirty="0" smtClean="0"/>
              <a:t>涉及</a:t>
            </a:r>
            <a:r>
              <a:rPr lang="zh-CN" altLang="en-US" sz="2400" dirty="0" smtClean="0"/>
              <a:t>：</a:t>
            </a:r>
            <a:endParaRPr lang="en-US" altLang="zh-CN" sz="2400" dirty="0" smtClean="0"/>
          </a:p>
          <a:p>
            <a:pPr marL="715963" lvl="1" indent="-266700"/>
            <a:r>
              <a:rPr kumimoji="1" lang="zh-CN" altLang="en-US" sz="2400" dirty="0" smtClean="0">
                <a:latin typeface="Verdana" pitchFamily="34" charset="0"/>
              </a:rPr>
              <a:t>内存调度</a:t>
            </a:r>
            <a:endParaRPr kumimoji="1" lang="en-US" altLang="zh-CN" sz="2400" dirty="0" smtClean="0">
              <a:latin typeface="Verdana" pitchFamily="34" charset="0"/>
            </a:endParaRPr>
          </a:p>
          <a:p>
            <a:pPr marL="715963" lvl="1" indent="-266700"/>
            <a:r>
              <a:rPr lang="zh-CN" altLang="en-US" sz="2400" dirty="0" smtClean="0"/>
              <a:t>内存和外存数据交换</a:t>
            </a:r>
            <a:endParaRPr lang="en-US" altLang="zh-CN" sz="2400" dirty="0" smtClean="0"/>
          </a:p>
          <a:p>
            <a:pPr marL="715963" lvl="1" indent="-266700"/>
            <a:r>
              <a:rPr kumimoji="1" lang="zh-CN" altLang="en-US" sz="2400" dirty="0" smtClean="0">
                <a:latin typeface="Verdana" pitchFamily="34" charset="0"/>
              </a:rPr>
              <a:t>内存保护机制</a:t>
            </a:r>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52</a:t>
            </a:fld>
            <a:endParaRPr lang="zh-CN" altLang="en-US">
              <a:solidFill>
                <a:srgbClr val="04617B">
                  <a:shade val="90000"/>
                </a:srgbClr>
              </a:solidFill>
            </a:endParaRPr>
          </a:p>
        </p:txBody>
      </p:sp>
    </p:spTree>
    <p:extLst>
      <p:ext uri="{BB962C8B-B14F-4D97-AF65-F5344CB8AC3E}">
        <p14:creationId xmlns:p14="http://schemas.microsoft.com/office/powerpoint/2010/main" val="1020721518"/>
      </p:ext>
    </p:extLst>
  </p:cSld>
  <p:clrMapOvr>
    <a:masterClrMapping/>
  </p:clrMapOvr>
  <p:transition spd="slow">
    <p:wheel spokes="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409126" y="692696"/>
            <a:ext cx="8391876" cy="1993424"/>
          </a:xfrm>
        </p:spPr>
        <p:txBody>
          <a:bodyPr>
            <a:normAutofit/>
          </a:bodyPr>
          <a:lstStyle/>
          <a:p>
            <a:pPr marL="139573" indent="-349250">
              <a:buNone/>
            </a:pPr>
            <a:r>
              <a:rPr kumimoji="1" lang="zh-CN" altLang="en-US" sz="2800" u="sng" dirty="0" smtClean="0">
                <a:solidFill>
                  <a:schemeClr val="accent3">
                    <a:lumMod val="50000"/>
                  </a:schemeClr>
                </a:solidFill>
                <a:uFill>
                  <a:solidFill>
                    <a:schemeClr val="accent2"/>
                  </a:solidFill>
                </a:uFill>
                <a:latin typeface="Verdana" pitchFamily="34" charset="0"/>
              </a:rPr>
              <a:t>内存管理</a:t>
            </a:r>
            <a:endParaRPr kumimoji="1" lang="en-US" altLang="zh-CN" sz="2800" u="sng" dirty="0" smtClean="0">
              <a:solidFill>
                <a:schemeClr val="accent3">
                  <a:lumMod val="50000"/>
                </a:schemeClr>
              </a:solidFill>
              <a:uFill>
                <a:solidFill>
                  <a:schemeClr val="accent2"/>
                </a:solidFill>
              </a:uFill>
              <a:latin typeface="Verdana" pitchFamily="34" charset="0"/>
            </a:endParaRPr>
          </a:p>
          <a:p>
            <a:pPr marL="139573" indent="-349250">
              <a:buNone/>
            </a:pPr>
            <a:r>
              <a:rPr lang="zh-CN" altLang="en-US" dirty="0" smtClean="0"/>
              <a:t>         操作系统的一个重要任务就是要解决“内存不足”以致程序无法运行的问题。一般可以分为单道程序（早期）和多道程序：</a:t>
            </a:r>
            <a:endParaRPr lang="en-US" altLang="zh-CN" dirty="0" smtClean="0"/>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53</a:t>
            </a:fld>
            <a:endParaRPr lang="zh-CN" altLang="en-US">
              <a:solidFill>
                <a:srgbClr val="04617B">
                  <a:shade val="90000"/>
                </a:srgbClr>
              </a:solidFill>
            </a:endParaRPr>
          </a:p>
        </p:txBody>
      </p:sp>
      <p:sp>
        <p:nvSpPr>
          <p:cNvPr id="7" name="TextBox 6"/>
          <p:cNvSpPr txBox="1"/>
          <p:nvPr/>
        </p:nvSpPr>
        <p:spPr>
          <a:xfrm>
            <a:off x="395536" y="2564904"/>
            <a:ext cx="5976664" cy="3893374"/>
          </a:xfrm>
          <a:prstGeom prst="rect">
            <a:avLst/>
          </a:prstGeom>
          <a:noFill/>
        </p:spPr>
        <p:txBody>
          <a:bodyPr wrap="square" rtlCol="0">
            <a:spAutoFit/>
          </a:bodyPr>
          <a:lstStyle/>
          <a:p>
            <a:pPr lvl="1" indent="-365125">
              <a:spcBef>
                <a:spcPts val="600"/>
              </a:spcBef>
              <a:buClr>
                <a:srgbClr val="C00000"/>
              </a:buClr>
              <a:buSzPct val="85000"/>
              <a:buFont typeface="Wingdings" pitchFamily="2" charset="2"/>
              <a:buChar char="n"/>
            </a:pPr>
            <a:r>
              <a:rPr lang="zh-CN" altLang="en-US" sz="2400" dirty="0" smtClean="0">
                <a:solidFill>
                  <a:prstClr val="black"/>
                </a:solidFill>
                <a:latin typeface="楷体" panose="02010609060101010101" pitchFamily="49" charset="-122"/>
                <a:ea typeface="楷体" panose="02010609060101010101" pitchFamily="49" charset="-122"/>
              </a:rPr>
              <a:t>单道程序：内存中除一小部分装载操作系统，大部分被单一的程序所使用。</a:t>
            </a:r>
            <a:endParaRPr lang="en-US" altLang="zh-CN" dirty="0">
              <a:solidFill>
                <a:prstClr val="black"/>
              </a:solidFill>
            </a:endParaRPr>
          </a:p>
          <a:p>
            <a:pPr lvl="1" indent="-365125">
              <a:spcBef>
                <a:spcPts val="600"/>
              </a:spcBef>
              <a:buClr>
                <a:srgbClr val="C00000"/>
              </a:buClr>
              <a:buSzPct val="85000"/>
              <a:buFont typeface="Wingdings" pitchFamily="2" charset="2"/>
              <a:buChar char="n"/>
            </a:pPr>
            <a:r>
              <a:rPr lang="zh-CN" altLang="en-US" sz="2400" dirty="0" smtClean="0">
                <a:solidFill>
                  <a:prstClr val="black"/>
                </a:solidFill>
                <a:latin typeface="楷体" panose="02010609060101010101" pitchFamily="49" charset="-122"/>
                <a:ea typeface="楷体" panose="02010609060101010101" pitchFamily="49" charset="-122"/>
              </a:rPr>
              <a:t>多道程序：可以</a:t>
            </a:r>
            <a:r>
              <a:rPr lang="zh-CN" altLang="en-US" sz="2400" dirty="0">
                <a:solidFill>
                  <a:prstClr val="black"/>
                </a:solidFill>
                <a:latin typeface="楷体" panose="02010609060101010101" pitchFamily="49" charset="-122"/>
                <a:ea typeface="楷体" panose="02010609060101010101" pitchFamily="49" charset="-122"/>
              </a:rPr>
              <a:t>装入多个程序并“同时”执行这些程序，由</a:t>
            </a:r>
            <a:r>
              <a:rPr lang="en-US" altLang="zh-CN" sz="2400" dirty="0">
                <a:solidFill>
                  <a:prstClr val="black"/>
                </a:solidFill>
                <a:latin typeface="楷体" panose="02010609060101010101" pitchFamily="49" charset="-122"/>
                <a:ea typeface="楷体" panose="02010609060101010101" pitchFamily="49" charset="-122"/>
              </a:rPr>
              <a:t>CPU</a:t>
            </a:r>
            <a:r>
              <a:rPr lang="zh-CN" altLang="en-US" sz="2400" dirty="0" smtClean="0">
                <a:solidFill>
                  <a:prstClr val="black"/>
                </a:solidFill>
                <a:latin typeface="楷体" panose="02010609060101010101" pitchFamily="49" charset="-122"/>
                <a:ea typeface="楷体" panose="02010609060101010101" pitchFamily="49" charset="-122"/>
              </a:rPr>
              <a:t>轮流。按照</a:t>
            </a:r>
            <a:r>
              <a:rPr lang="zh-CN" altLang="en-US" sz="2400" dirty="0">
                <a:solidFill>
                  <a:prstClr val="black"/>
                </a:solidFill>
                <a:latin typeface="楷体" panose="02010609060101010101" pitchFamily="49" charset="-122"/>
                <a:ea typeface="楷体" panose="02010609060101010101" pitchFamily="49" charset="-122"/>
              </a:rPr>
              <a:t>内存和外存是否交换程序和数据进行划分，有两种实现多道程序的技术</a:t>
            </a:r>
            <a:r>
              <a:rPr lang="zh-CN" altLang="en-US" sz="2400" dirty="0" smtClean="0">
                <a:solidFill>
                  <a:prstClr val="black"/>
                </a:solidFill>
                <a:latin typeface="楷体" panose="02010609060101010101" pitchFamily="49" charset="-122"/>
                <a:ea typeface="楷体" panose="02010609060101010101" pitchFamily="49" charset="-122"/>
              </a:rPr>
              <a:t>：</a:t>
            </a:r>
            <a:endParaRPr lang="en-US" altLang="zh-CN" sz="2400" dirty="0">
              <a:solidFill>
                <a:prstClr val="black"/>
              </a:solidFill>
              <a:latin typeface="楷体" panose="02010609060101010101" pitchFamily="49" charset="-122"/>
              <a:ea typeface="楷体" panose="02010609060101010101" pitchFamily="49" charset="-122"/>
            </a:endParaRPr>
          </a:p>
          <a:p>
            <a:pPr lvl="2" indent="-365125">
              <a:spcBef>
                <a:spcPts val="600"/>
              </a:spcBef>
              <a:buClr>
                <a:srgbClr val="FFC000"/>
              </a:buClr>
              <a:buSzPct val="70000"/>
              <a:buFont typeface="Wingdings" panose="05000000000000000000" pitchFamily="2" charset="2"/>
              <a:buChar char="l"/>
            </a:pPr>
            <a:r>
              <a:rPr lang="zh-CN" altLang="en-US" sz="2200" dirty="0" smtClean="0">
                <a:solidFill>
                  <a:srgbClr val="0000FF"/>
                </a:solidFill>
                <a:latin typeface="楷体" panose="02010609060101010101" pitchFamily="49" charset="-122"/>
                <a:ea typeface="楷体" panose="02010609060101010101" pitchFamily="49" charset="-122"/>
              </a:rPr>
              <a:t>非</a:t>
            </a:r>
            <a:r>
              <a:rPr lang="zh-CN" altLang="en-US" sz="2200" dirty="0">
                <a:solidFill>
                  <a:srgbClr val="0000FF"/>
                </a:solidFill>
                <a:latin typeface="楷体" panose="02010609060101010101" pitchFamily="49" charset="-122"/>
                <a:ea typeface="楷体" panose="02010609060101010101" pitchFamily="49" charset="-122"/>
              </a:rPr>
              <a:t>交换</a:t>
            </a:r>
            <a:r>
              <a:rPr lang="zh-CN" altLang="en-US" sz="2200" dirty="0" smtClean="0">
                <a:solidFill>
                  <a:srgbClr val="0000FF"/>
                </a:solidFill>
                <a:latin typeface="楷体" panose="02010609060101010101" pitchFamily="49" charset="-122"/>
                <a:ea typeface="楷体" panose="02010609060101010101" pitchFamily="49" charset="-122"/>
              </a:rPr>
              <a:t>技术</a:t>
            </a:r>
            <a:r>
              <a:rPr lang="zh-CN" altLang="en-US" sz="2200" dirty="0" smtClean="0">
                <a:solidFill>
                  <a:prstClr val="black"/>
                </a:solidFill>
                <a:latin typeface="楷体" panose="02010609060101010101" pitchFamily="49" charset="-122"/>
                <a:ea typeface="楷体" panose="02010609060101010101" pitchFamily="49" charset="-122"/>
              </a:rPr>
              <a:t>：程序运行</a:t>
            </a:r>
            <a:r>
              <a:rPr lang="zh-CN" altLang="en-US" sz="2200" dirty="0">
                <a:solidFill>
                  <a:prstClr val="black"/>
                </a:solidFill>
                <a:latin typeface="楷体" panose="02010609060101010101" pitchFamily="49" charset="-122"/>
                <a:ea typeface="楷体" panose="02010609060101010101" pitchFamily="49" charset="-122"/>
              </a:rPr>
              <a:t>期间全部在内存进行，不和外存交换数据</a:t>
            </a:r>
            <a:r>
              <a:rPr lang="zh-CN" altLang="en-US" sz="2200" dirty="0" smtClean="0">
                <a:solidFill>
                  <a:prstClr val="black"/>
                </a:solidFill>
                <a:latin typeface="楷体" panose="02010609060101010101" pitchFamily="49" charset="-122"/>
                <a:ea typeface="楷体" panose="02010609060101010101" pitchFamily="49" charset="-122"/>
              </a:rPr>
              <a:t>。</a:t>
            </a:r>
            <a:endParaRPr lang="en-US" altLang="zh-CN" sz="2200" dirty="0" smtClean="0">
              <a:solidFill>
                <a:prstClr val="black"/>
              </a:solidFill>
              <a:latin typeface="楷体" panose="02010609060101010101" pitchFamily="49" charset="-122"/>
              <a:ea typeface="楷体" panose="02010609060101010101" pitchFamily="49" charset="-122"/>
            </a:endParaRPr>
          </a:p>
          <a:p>
            <a:pPr lvl="2" indent="-365125">
              <a:spcBef>
                <a:spcPts val="600"/>
              </a:spcBef>
              <a:buClr>
                <a:srgbClr val="FFC000"/>
              </a:buClr>
              <a:buSzPct val="70000"/>
              <a:buFont typeface="Wingdings" panose="05000000000000000000" pitchFamily="2" charset="2"/>
              <a:buChar char="l"/>
            </a:pPr>
            <a:r>
              <a:rPr lang="zh-CN" altLang="en-US" sz="2200" dirty="0" smtClean="0">
                <a:solidFill>
                  <a:srgbClr val="0000FF"/>
                </a:solidFill>
                <a:latin typeface="楷体" panose="02010609060101010101" pitchFamily="49" charset="-122"/>
                <a:ea typeface="楷体" panose="02010609060101010101" pitchFamily="49" charset="-122"/>
              </a:rPr>
              <a:t>交换技术：</a:t>
            </a:r>
            <a:r>
              <a:rPr lang="zh-CN" altLang="en-US" sz="2200" dirty="0" smtClean="0">
                <a:solidFill>
                  <a:prstClr val="black"/>
                </a:solidFill>
                <a:latin typeface="楷体" panose="02010609060101010101" pitchFamily="49" charset="-122"/>
                <a:ea typeface="楷体" panose="02010609060101010101" pitchFamily="49" charset="-122"/>
              </a:rPr>
              <a:t>程序</a:t>
            </a:r>
            <a:r>
              <a:rPr lang="zh-CN" altLang="en-US" sz="2200" dirty="0">
                <a:solidFill>
                  <a:prstClr val="black"/>
                </a:solidFill>
                <a:latin typeface="楷体" panose="02010609060101010101" pitchFamily="49" charset="-122"/>
                <a:ea typeface="楷体" panose="02010609060101010101" pitchFamily="49" charset="-122"/>
              </a:rPr>
              <a:t>在运行期间需要和外存交换数据</a:t>
            </a:r>
            <a:r>
              <a:rPr lang="zh-CN" altLang="en-US" sz="2200" dirty="0" smtClean="0">
                <a:solidFill>
                  <a:prstClr val="black"/>
                </a:solidFill>
                <a:latin typeface="楷体" panose="02010609060101010101" pitchFamily="49" charset="-122"/>
                <a:ea typeface="楷体" panose="02010609060101010101" pitchFamily="49" charset="-122"/>
              </a:rPr>
              <a:t>。</a:t>
            </a:r>
            <a:endParaRPr lang="en-US" altLang="zh-CN" sz="2400" dirty="0" smtClean="0">
              <a:solidFill>
                <a:prstClr val="black"/>
              </a:solidFill>
              <a:latin typeface="楷体" panose="02010609060101010101" pitchFamily="49" charset="-122"/>
              <a:ea typeface="楷体" panose="02010609060101010101" pitchFamily="49" charset="-122"/>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2418387"/>
            <a:ext cx="2359025"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9360001"/>
      </p:ext>
    </p:extLst>
  </p:cSld>
  <p:clrMapOvr>
    <a:masterClrMapping/>
  </p:clrMapOvr>
  <p:transition spd="slow">
    <p:wheel spokes="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323528" y="908720"/>
            <a:ext cx="8424936" cy="2736304"/>
          </a:xfrm>
        </p:spPr>
        <p:txBody>
          <a:bodyPr>
            <a:normAutofit/>
          </a:bodyPr>
          <a:lstStyle/>
          <a:p>
            <a:pPr>
              <a:buNone/>
            </a:pPr>
            <a:r>
              <a:rPr lang="zh-CN" altLang="en-US" sz="2800" u="sng" dirty="0" smtClean="0">
                <a:solidFill>
                  <a:schemeClr val="accent2"/>
                </a:solidFill>
                <a:uFill>
                  <a:solidFill>
                    <a:schemeClr val="accent2"/>
                  </a:solidFill>
                </a:uFill>
                <a:latin typeface="楷体" panose="02010609060101010101" pitchFamily="49" charset="-122"/>
              </a:rPr>
              <a:t>内存和外存数据交换</a:t>
            </a:r>
            <a:endParaRPr lang="en-US" altLang="zh-CN" sz="2800" u="sng" dirty="0" smtClean="0">
              <a:solidFill>
                <a:schemeClr val="accent2"/>
              </a:solidFill>
              <a:uFill>
                <a:solidFill>
                  <a:schemeClr val="accent2"/>
                </a:solidFill>
              </a:uFill>
              <a:latin typeface="楷体" panose="02010609060101010101" pitchFamily="49" charset="-122"/>
            </a:endParaRPr>
          </a:p>
          <a:p>
            <a:pPr>
              <a:buClr>
                <a:srgbClr val="C00000"/>
              </a:buClr>
              <a:buSzPct val="90000"/>
              <a:buFont typeface="Wingdings" panose="05000000000000000000" pitchFamily="2" charset="2"/>
              <a:buChar char="n"/>
            </a:pPr>
            <a:r>
              <a:rPr lang="zh-CN" altLang="zh-CN" dirty="0"/>
              <a:t>内存空间是</a:t>
            </a:r>
            <a:r>
              <a:rPr lang="zh-CN" altLang="zh-CN" dirty="0" smtClean="0"/>
              <a:t>有限的</a:t>
            </a:r>
            <a:r>
              <a:rPr lang="zh-CN" altLang="en-US" dirty="0" smtClean="0"/>
              <a:t>，</a:t>
            </a:r>
            <a:r>
              <a:rPr lang="zh-CN" altLang="zh-CN" dirty="0" smtClean="0"/>
              <a:t>读写</a:t>
            </a:r>
            <a:r>
              <a:rPr lang="zh-CN" altLang="zh-CN" dirty="0"/>
              <a:t>硬盘耗费的时间</a:t>
            </a:r>
            <a:r>
              <a:rPr lang="zh-CN" altLang="zh-CN" dirty="0" smtClean="0"/>
              <a:t>长</a:t>
            </a:r>
            <a:r>
              <a:rPr lang="en-US" altLang="zh-CN" dirty="0" smtClean="0"/>
              <a:t>—</a:t>
            </a:r>
            <a:r>
              <a:rPr lang="zh-CN" altLang="zh-CN" dirty="0" smtClean="0"/>
              <a:t>缓存技术</a:t>
            </a:r>
            <a:endParaRPr lang="en-US" altLang="zh-CN" dirty="0" smtClean="0"/>
          </a:p>
          <a:p>
            <a:pPr marL="342900" indent="-342900">
              <a:lnSpc>
                <a:spcPct val="90000"/>
              </a:lnSpc>
              <a:spcBef>
                <a:spcPts val="600"/>
              </a:spcBef>
              <a:buClr>
                <a:srgbClr val="C00000"/>
              </a:buClr>
              <a:buSzPct val="85000"/>
              <a:buFont typeface="Wingdings" panose="05000000000000000000" pitchFamily="2" charset="2"/>
              <a:buChar char="n"/>
            </a:pPr>
            <a:r>
              <a:rPr lang="zh-CN" altLang="en-US" dirty="0"/>
              <a:t>虚拟内存</a:t>
            </a:r>
            <a:r>
              <a:rPr lang="en-US" altLang="zh-CN" dirty="0"/>
              <a:t>——</a:t>
            </a:r>
            <a:r>
              <a:rPr lang="zh-CN" altLang="en-US" dirty="0"/>
              <a:t>在磁盘上开辟一个比内存要大的空间</a:t>
            </a:r>
            <a:r>
              <a:rPr lang="en-US" altLang="zh-CN" dirty="0"/>
              <a:t>(Win</a:t>
            </a:r>
            <a:r>
              <a:rPr lang="zh-CN" altLang="en-US" dirty="0"/>
              <a:t>建议</a:t>
            </a:r>
            <a:r>
              <a:rPr lang="en-US" altLang="zh-CN" dirty="0"/>
              <a:t>1.5</a:t>
            </a:r>
            <a:r>
              <a:rPr lang="zh-CN" altLang="en-US" dirty="0"/>
              <a:t>倍）</a:t>
            </a:r>
            <a:r>
              <a:rPr lang="en-US" altLang="zh-CN" dirty="0"/>
              <a:t>,</a:t>
            </a:r>
            <a:r>
              <a:rPr lang="zh-CN" altLang="en-US" dirty="0"/>
              <a:t>把被执行的程序装载到这个区域中，并按照内存的结构进行组织。</a:t>
            </a:r>
          </a:p>
          <a:p>
            <a:pPr marL="342900" indent="-342900">
              <a:lnSpc>
                <a:spcPct val="90000"/>
              </a:lnSpc>
              <a:spcBef>
                <a:spcPts val="600"/>
              </a:spcBef>
              <a:buClr>
                <a:srgbClr val="C00000"/>
              </a:buClr>
              <a:buSzPct val="85000"/>
              <a:buFont typeface="Wingdings" panose="05000000000000000000" pitchFamily="2" charset="2"/>
              <a:buChar char="n"/>
            </a:pPr>
            <a:r>
              <a:rPr lang="zh-CN" altLang="en-US" dirty="0"/>
              <a:t>当需要调入内存时，直接从虚拟内存中进行映射操作。</a:t>
            </a:r>
          </a:p>
          <a:p>
            <a:endParaRPr lang="zh-CN" altLang="en-US" dirty="0">
              <a:solidFill>
                <a:prstClr val="black"/>
              </a:solidFill>
            </a:endParaRPr>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54</a:t>
            </a:fld>
            <a:endParaRPr lang="zh-CN" altLang="en-US">
              <a:solidFill>
                <a:srgbClr val="04617B">
                  <a:shade val="90000"/>
                </a:srgbClr>
              </a:solidFill>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789040"/>
            <a:ext cx="3744416" cy="25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13076" y="3747592"/>
            <a:ext cx="4362073" cy="1323439"/>
          </a:xfrm>
          <a:prstGeom prst="rect">
            <a:avLst/>
          </a:prstGeom>
          <a:noFill/>
        </p:spPr>
        <p:txBody>
          <a:bodyPr wrap="square" rtlCol="0">
            <a:spAutoFit/>
          </a:bodyPr>
          <a:lstStyle/>
          <a:p>
            <a:r>
              <a:rPr lang="zh-CN" altLang="zh-CN" sz="2800" u="sng" dirty="0">
                <a:solidFill>
                  <a:schemeClr val="accent2"/>
                </a:solidFill>
                <a:uFill>
                  <a:solidFill>
                    <a:schemeClr val="accent2"/>
                  </a:solidFill>
                </a:uFill>
                <a:latin typeface="楷体" panose="02010609060101010101" pitchFamily="49" charset="-122"/>
                <a:ea typeface="楷体" panose="02010609060101010101" pitchFamily="49" charset="-122"/>
              </a:rPr>
              <a:t>内存保护</a:t>
            </a:r>
            <a:r>
              <a:rPr lang="zh-CN" altLang="zh-CN" sz="2800" u="sng" dirty="0" smtClean="0">
                <a:solidFill>
                  <a:schemeClr val="accent2"/>
                </a:solidFill>
                <a:uFill>
                  <a:solidFill>
                    <a:schemeClr val="accent2"/>
                  </a:solidFill>
                </a:uFill>
                <a:latin typeface="楷体" panose="02010609060101010101" pitchFamily="49" charset="-122"/>
                <a:ea typeface="楷体" panose="02010609060101010101" pitchFamily="49" charset="-122"/>
              </a:rPr>
              <a:t>机制</a:t>
            </a:r>
            <a:endParaRPr lang="en-US" altLang="zh-CN" sz="2800" u="sng" dirty="0" smtClean="0">
              <a:solidFill>
                <a:schemeClr val="accent2"/>
              </a:solidFill>
              <a:uFill>
                <a:solidFill>
                  <a:schemeClr val="accent2"/>
                </a:solidFill>
              </a:uFill>
              <a:latin typeface="楷体" panose="02010609060101010101" pitchFamily="49" charset="-122"/>
              <a:ea typeface="楷体" panose="02010609060101010101" pitchFamily="49" charset="-122"/>
            </a:endParaRPr>
          </a:p>
          <a:p>
            <a:pPr marL="457200" indent="-457200">
              <a:buClr>
                <a:srgbClr val="C00000"/>
              </a:buClr>
              <a:buSzPct val="85000"/>
              <a:buFont typeface="Wingdings" panose="05000000000000000000" pitchFamily="2" charset="2"/>
              <a:buChar char="n"/>
            </a:pPr>
            <a:r>
              <a:rPr lang="zh-CN" altLang="en-US" sz="2600" dirty="0" smtClean="0">
                <a:ea typeface="楷体" panose="02010609060101010101" pitchFamily="49" charset="-122"/>
              </a:rPr>
              <a:t>保障</a:t>
            </a:r>
            <a:r>
              <a:rPr lang="zh-CN" altLang="zh-CN" sz="2600" dirty="0" smtClean="0">
                <a:ea typeface="楷体" panose="02010609060101010101" pitchFamily="49" charset="-122"/>
              </a:rPr>
              <a:t>计算机</a:t>
            </a:r>
            <a:r>
              <a:rPr lang="zh-CN" altLang="zh-CN" sz="2600" dirty="0">
                <a:ea typeface="楷体" panose="02010609060101010101" pitchFamily="49" charset="-122"/>
              </a:rPr>
              <a:t>运行</a:t>
            </a:r>
            <a:r>
              <a:rPr lang="zh-CN" altLang="zh-CN" sz="2600" dirty="0" smtClean="0">
                <a:ea typeface="楷体" panose="02010609060101010101" pitchFamily="49" charset="-122"/>
              </a:rPr>
              <a:t>顺畅</a:t>
            </a:r>
            <a:r>
              <a:rPr lang="zh-CN" altLang="en-US" sz="2600" dirty="0" smtClean="0">
                <a:ea typeface="楷体" panose="02010609060101010101" pitchFamily="49" charset="-122"/>
              </a:rPr>
              <a:t>、</a:t>
            </a:r>
            <a:r>
              <a:rPr lang="zh-CN" altLang="zh-CN" sz="2600" dirty="0" smtClean="0">
                <a:ea typeface="楷体" panose="02010609060101010101" pitchFamily="49" charset="-122"/>
              </a:rPr>
              <a:t>利于</a:t>
            </a:r>
            <a:r>
              <a:rPr lang="zh-CN" altLang="zh-CN" sz="2600" dirty="0">
                <a:ea typeface="楷体" panose="02010609060101010101" pitchFamily="49" charset="-122"/>
              </a:rPr>
              <a:t>操作系统调度</a:t>
            </a:r>
            <a:endParaRPr lang="zh-CN" altLang="en-US" sz="2600" dirty="0">
              <a:ea typeface="楷体" panose="02010609060101010101" pitchFamily="49" charset="-122"/>
            </a:endParaRPr>
          </a:p>
        </p:txBody>
      </p:sp>
    </p:spTree>
    <p:extLst>
      <p:ext uri="{BB962C8B-B14F-4D97-AF65-F5344CB8AC3E}">
        <p14:creationId xmlns:p14="http://schemas.microsoft.com/office/powerpoint/2010/main" val="2083720114"/>
      </p:ext>
    </p:extLst>
  </p:cSld>
  <p:clrMapOvr>
    <a:masterClrMapping/>
  </p:clrMapOvr>
  <p:transition spd="slow">
    <p:wheel spokes="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p:cNvSpPr>
            <a:spLocks noGrp="1" noChangeArrowheads="1"/>
          </p:cNvSpPr>
          <p:nvPr>
            <p:ph idx="1"/>
          </p:nvPr>
        </p:nvSpPr>
        <p:spPr>
          <a:xfrm>
            <a:off x="395536" y="692696"/>
            <a:ext cx="8424936" cy="5760640"/>
          </a:xfrm>
        </p:spPr>
        <p:txBody>
          <a:bodyPr/>
          <a:lstStyle/>
          <a:p>
            <a:r>
              <a:rPr lang="zh-CN" altLang="en-US" dirty="0" smtClean="0"/>
              <a:t>设备管理  </a:t>
            </a:r>
            <a:r>
              <a:rPr lang="zh-CN" altLang="en-US" sz="2400" dirty="0" smtClean="0"/>
              <a:t>          </a:t>
            </a:r>
            <a:endParaRPr lang="en-US" altLang="zh-CN" sz="2400" dirty="0" smtClean="0"/>
          </a:p>
          <a:p>
            <a:pPr lvl="1"/>
            <a:r>
              <a:rPr lang="zh-CN" altLang="en-US" dirty="0" smtClean="0">
                <a:latin typeface="楷体" panose="02010609060101010101" pitchFamily="49" charset="-122"/>
              </a:rPr>
              <a:t>有</a:t>
            </a:r>
            <a:r>
              <a:rPr lang="zh-CN" altLang="en-US" dirty="0">
                <a:latin typeface="楷体" panose="02010609060101010101" pitchFamily="49" charset="-122"/>
              </a:rPr>
              <a:t>成千上万种各式各样的设备要接到计算机，而对操作系统而言，凡是接入计算机的设备都应该被纳入它的管理范围，如何有效管理呢</a:t>
            </a:r>
            <a:r>
              <a:rPr lang="zh-CN" altLang="en-US" dirty="0" smtClean="0">
                <a:latin typeface="楷体" panose="02010609060101010101" pitchFamily="49" charset="-122"/>
              </a:rPr>
              <a:t>？</a:t>
            </a:r>
            <a:r>
              <a:rPr lang="en-US" altLang="zh-CN" dirty="0" smtClean="0">
                <a:latin typeface="楷体" panose="02010609060101010101" pitchFamily="49" charset="-122"/>
              </a:rPr>
              <a:t>——</a:t>
            </a:r>
            <a:r>
              <a:rPr lang="zh-CN" altLang="en-US" dirty="0" smtClean="0">
                <a:latin typeface="楷体" panose="02010609060101010101" pitchFamily="49" charset="-122"/>
              </a:rPr>
              <a:t>做到</a:t>
            </a:r>
            <a:r>
              <a:rPr lang="zh-CN" altLang="en-US" dirty="0">
                <a:solidFill>
                  <a:srgbClr val="0000FF"/>
                </a:solidFill>
                <a:latin typeface="楷体" panose="02010609060101010101" pitchFamily="49" charset="-122"/>
              </a:rPr>
              <a:t>设备无关</a:t>
            </a:r>
            <a:r>
              <a:rPr lang="zh-CN" altLang="en-US" dirty="0" smtClean="0">
                <a:solidFill>
                  <a:srgbClr val="0000FF"/>
                </a:solidFill>
                <a:latin typeface="楷体" panose="02010609060101010101" pitchFamily="49" charset="-122"/>
              </a:rPr>
              <a:t>性</a:t>
            </a:r>
            <a:endParaRPr lang="zh-CN" altLang="en-US" dirty="0">
              <a:solidFill>
                <a:srgbClr val="0000FF"/>
              </a:solidFill>
              <a:latin typeface="楷体" panose="02010609060101010101" pitchFamily="49" charset="-122"/>
            </a:endParaRPr>
          </a:p>
          <a:p>
            <a:pPr lvl="1"/>
            <a:r>
              <a:rPr lang="zh-CN" altLang="en-US" dirty="0">
                <a:latin typeface="楷体" panose="02010609060101010101" pitchFamily="49" charset="-122"/>
              </a:rPr>
              <a:t>操作系统从众多的</a:t>
            </a:r>
            <a:r>
              <a:rPr lang="en-US" altLang="zh-CN" dirty="0">
                <a:latin typeface="楷体" panose="02010609060101010101" pitchFamily="49" charset="-122"/>
              </a:rPr>
              <a:t>I/O</a:t>
            </a:r>
            <a:r>
              <a:rPr lang="zh-CN" altLang="en-US" dirty="0">
                <a:latin typeface="楷体" panose="02010609060101010101" pitchFamily="49" charset="-122"/>
              </a:rPr>
              <a:t>设备中抽象</a:t>
            </a:r>
            <a:r>
              <a:rPr lang="zh-CN" altLang="en-US" dirty="0" smtClean="0">
                <a:latin typeface="楷体" panose="02010609060101010101" pitchFamily="49" charset="-122"/>
              </a:rPr>
              <a:t>出若干通用</a:t>
            </a:r>
            <a:r>
              <a:rPr lang="zh-CN" altLang="en-US" dirty="0">
                <a:latin typeface="楷体" panose="02010609060101010101" pitchFamily="49" charset="-122"/>
              </a:rPr>
              <a:t>类型，每个类型都可以通过一组标准函数</a:t>
            </a:r>
            <a:r>
              <a:rPr lang="zh-CN" altLang="en-US" dirty="0" smtClean="0">
                <a:latin typeface="楷体" panose="02010609060101010101" pitchFamily="49" charset="-122"/>
              </a:rPr>
              <a:t>（软件</a:t>
            </a:r>
            <a:r>
              <a:rPr lang="zh-CN" altLang="en-US" dirty="0">
                <a:latin typeface="楷体" panose="02010609060101010101" pitchFamily="49" charset="-122"/>
              </a:rPr>
              <a:t>接口程序）来</a:t>
            </a:r>
            <a:r>
              <a:rPr lang="zh-CN" altLang="en-US" dirty="0" smtClean="0">
                <a:latin typeface="楷体" panose="02010609060101010101" pitchFamily="49" charset="-122"/>
              </a:rPr>
              <a:t>访问</a:t>
            </a:r>
            <a:endParaRPr lang="zh-CN" altLang="en-US" dirty="0">
              <a:latin typeface="楷体" panose="02010609060101010101" pitchFamily="49" charset="-122"/>
            </a:endParaRPr>
          </a:p>
          <a:p>
            <a:pPr lvl="1"/>
            <a:r>
              <a:rPr lang="zh-CN" altLang="en-US" dirty="0">
                <a:latin typeface="楷体" panose="02010609060101010101" pitchFamily="49" charset="-122"/>
              </a:rPr>
              <a:t>设备的差异被设备驱动程序所封装。即设备驱动程序一方面适合各类设备；一方面也提供了一组标准接口。</a:t>
            </a:r>
          </a:p>
          <a:p>
            <a:pPr>
              <a:buFont typeface="Wingdings" pitchFamily="2" charset="2"/>
              <a:buNone/>
            </a:pPr>
            <a:r>
              <a:rPr lang="zh-CN" altLang="en-US" sz="2400" dirty="0">
                <a:latin typeface="楷体" panose="02010609060101010101" pitchFamily="49" charset="-122"/>
              </a:rPr>
              <a:t>     </a:t>
            </a:r>
            <a:r>
              <a:rPr lang="zh-CN" altLang="en-US" sz="2400" dirty="0" smtClean="0">
                <a:solidFill>
                  <a:srgbClr val="0000FF"/>
                </a:solidFill>
                <a:latin typeface="楷体" panose="02010609060101010101" pitchFamily="49" charset="-122"/>
              </a:rPr>
              <a:t>那么</a:t>
            </a:r>
            <a:r>
              <a:rPr lang="zh-CN" altLang="en-US" sz="2400" dirty="0">
                <a:solidFill>
                  <a:srgbClr val="0000FF"/>
                </a:solidFill>
                <a:latin typeface="楷体" panose="02010609060101010101" pitchFamily="49" charset="-122"/>
              </a:rPr>
              <a:t>，抽象出的通用的</a:t>
            </a:r>
            <a:r>
              <a:rPr lang="en-US" altLang="zh-CN" sz="2400" dirty="0">
                <a:solidFill>
                  <a:srgbClr val="0000FF"/>
                </a:solidFill>
                <a:latin typeface="楷体" panose="02010609060101010101" pitchFamily="49" charset="-122"/>
              </a:rPr>
              <a:t>I/O</a:t>
            </a:r>
            <a:r>
              <a:rPr lang="zh-CN" altLang="en-US" sz="2400" dirty="0">
                <a:solidFill>
                  <a:srgbClr val="0000FF"/>
                </a:solidFill>
                <a:latin typeface="楷体" panose="02010609060101010101" pitchFamily="49" charset="-122"/>
              </a:rPr>
              <a:t>设备分几类</a:t>
            </a:r>
            <a:r>
              <a:rPr lang="zh-CN" altLang="en-US" sz="2400" dirty="0" smtClean="0">
                <a:solidFill>
                  <a:srgbClr val="0000FF"/>
                </a:solidFill>
                <a:latin typeface="楷体" panose="02010609060101010101" pitchFamily="49" charset="-122"/>
              </a:rPr>
              <a:t>？</a:t>
            </a:r>
            <a:endParaRPr lang="en-US" altLang="zh-CN" sz="2400" dirty="0" smtClean="0">
              <a:solidFill>
                <a:srgbClr val="0000FF"/>
              </a:solidFill>
              <a:latin typeface="楷体" panose="02010609060101010101" pitchFamily="49" charset="-122"/>
            </a:endParaRPr>
          </a:p>
          <a:p>
            <a:pPr marL="1265237" lvl="2" indent="-533400"/>
            <a:r>
              <a:rPr lang="zh-CN" altLang="en-US" sz="2200" dirty="0" smtClean="0">
                <a:solidFill>
                  <a:srgbClr val="FF00FF"/>
                </a:solidFill>
                <a:latin typeface="楷体" panose="02010609060101010101" pitchFamily="49" charset="-122"/>
              </a:rPr>
              <a:t>块设备</a:t>
            </a:r>
            <a:r>
              <a:rPr lang="zh-CN" altLang="en-US" sz="2200" dirty="0" smtClean="0">
                <a:latin typeface="楷体" panose="02010609060101010101" pitchFamily="49" charset="-122"/>
              </a:rPr>
              <a:t>（</a:t>
            </a:r>
            <a:r>
              <a:rPr lang="zh-CN" altLang="en-US" sz="2200" dirty="0"/>
              <a:t>如</a:t>
            </a:r>
            <a:r>
              <a:rPr lang="zh-CN" altLang="en-US" sz="2200" dirty="0" smtClean="0"/>
              <a:t>磁盘）：</a:t>
            </a:r>
            <a:r>
              <a:rPr lang="zh-CN" altLang="en-US" dirty="0"/>
              <a:t>信息存储在固定长度块（扇区）</a:t>
            </a:r>
            <a:r>
              <a:rPr lang="zh-CN" altLang="en-US" dirty="0" smtClean="0"/>
              <a:t>中；每个</a:t>
            </a:r>
            <a:r>
              <a:rPr lang="zh-CN" altLang="en-US" dirty="0"/>
              <a:t>块有自己的</a:t>
            </a:r>
            <a:r>
              <a:rPr lang="zh-CN" altLang="en-US" dirty="0" smtClean="0"/>
              <a:t>地址；信息</a:t>
            </a:r>
            <a:r>
              <a:rPr lang="zh-CN" altLang="en-US" dirty="0"/>
              <a:t>传递以块为</a:t>
            </a:r>
            <a:r>
              <a:rPr lang="zh-CN" altLang="en-US" dirty="0" smtClean="0"/>
              <a:t>单位</a:t>
            </a:r>
            <a:endParaRPr lang="en-US" altLang="zh-CN" dirty="0"/>
          </a:p>
          <a:p>
            <a:pPr marL="1265237" lvl="2" indent="-533400"/>
            <a:r>
              <a:rPr lang="zh-CN" altLang="en-US" dirty="0" smtClean="0">
                <a:solidFill>
                  <a:srgbClr val="FF00FF"/>
                </a:solidFill>
                <a:latin typeface="楷体" panose="02010609060101010101" pitchFamily="49" charset="-122"/>
              </a:rPr>
              <a:t>字符设备</a:t>
            </a:r>
            <a:r>
              <a:rPr lang="zh-CN" altLang="en-US" dirty="0" smtClean="0">
                <a:latin typeface="楷体" panose="02010609060101010101" pitchFamily="49" charset="-122"/>
              </a:rPr>
              <a:t>（如</a:t>
            </a:r>
            <a:r>
              <a:rPr lang="zh-CN" altLang="en-US" dirty="0">
                <a:latin typeface="楷体" panose="02010609060101010101" pitchFamily="49" charset="-122"/>
              </a:rPr>
              <a:t>键盘、</a:t>
            </a:r>
            <a:r>
              <a:rPr lang="zh-CN" altLang="en-US" dirty="0" smtClean="0">
                <a:latin typeface="楷体" panose="02010609060101010101" pitchFamily="49" charset="-122"/>
              </a:rPr>
              <a:t>鼠标器）：以</a:t>
            </a:r>
            <a:r>
              <a:rPr lang="zh-CN" altLang="en-US" dirty="0">
                <a:latin typeface="楷体" panose="02010609060101010101" pitchFamily="49" charset="-122"/>
              </a:rPr>
              <a:t>字符为单位接收</a:t>
            </a:r>
            <a:r>
              <a:rPr lang="en-US" altLang="zh-CN" dirty="0">
                <a:latin typeface="楷体" panose="02010609060101010101" pitchFamily="49" charset="-122"/>
              </a:rPr>
              <a:t>/</a:t>
            </a:r>
            <a:r>
              <a:rPr lang="zh-CN" altLang="en-US" dirty="0" smtClean="0">
                <a:latin typeface="楷体" panose="02010609060101010101" pitchFamily="49" charset="-122"/>
              </a:rPr>
              <a:t>发送</a:t>
            </a:r>
            <a:endParaRPr lang="en-US" altLang="zh-CN" dirty="0" smtClean="0">
              <a:latin typeface="楷体" panose="02010609060101010101" pitchFamily="49" charset="-122"/>
            </a:endParaRPr>
          </a:p>
          <a:p>
            <a:pPr marL="457200" lvl="1" indent="0">
              <a:buNone/>
            </a:pPr>
            <a:r>
              <a:rPr lang="zh-CN" altLang="en-US" i="1" u="sng" dirty="0">
                <a:solidFill>
                  <a:srgbClr val="0000FF"/>
                </a:solidFill>
                <a:latin typeface="宋体" pitchFamily="2" charset="-122"/>
              </a:rPr>
              <a:t>操作系统不直接操纵设备，它是通过管理设备的驱动程序间接使用设备</a:t>
            </a:r>
          </a:p>
          <a:p>
            <a:pPr marL="990600" lvl="1" indent="-533400"/>
            <a:endParaRPr lang="zh-CN" altLang="en-US" dirty="0">
              <a:solidFill>
                <a:srgbClr val="0000FF"/>
              </a:solidFill>
              <a:latin typeface="楷体" panose="02010609060101010101" pitchFamily="49" charset="-122"/>
            </a:endParaRPr>
          </a:p>
          <a:p>
            <a:pPr marL="1265237" lvl="2" indent="-533400"/>
            <a:endParaRPr lang="zh-CN" altLang="en-US" dirty="0">
              <a:solidFill>
                <a:srgbClr val="0000FF"/>
              </a:solidFill>
            </a:endParaRPr>
          </a:p>
          <a:p>
            <a:pPr>
              <a:buNone/>
            </a:pPr>
            <a:endParaRPr lang="zh-CN" altLang="en-US" sz="2400" dirty="0"/>
          </a:p>
          <a:p>
            <a:pPr>
              <a:buFont typeface="Wingdings" pitchFamily="2" charset="2"/>
              <a:buNone/>
            </a:pPr>
            <a:endParaRPr lang="en-US" altLang="zh-CN" sz="2400" dirty="0">
              <a:latin typeface="楷体" panose="02010609060101010101" pitchFamily="49" charset="-122"/>
            </a:endParaRPr>
          </a:p>
        </p:txBody>
      </p:sp>
    </p:spTree>
    <p:extLst>
      <p:ext uri="{BB962C8B-B14F-4D97-AF65-F5344CB8AC3E}">
        <p14:creationId xmlns:p14="http://schemas.microsoft.com/office/powerpoint/2010/main" val="70467770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8963">
                                            <p:txEl>
                                              <p:pRg st="4" end="4"/>
                                            </p:txEl>
                                          </p:spTgt>
                                        </p:tgtEl>
                                        <p:attrNameLst>
                                          <p:attrName>style.visibility</p:attrName>
                                        </p:attrNameLst>
                                      </p:cBhvr>
                                      <p:to>
                                        <p:strVal val="visible"/>
                                      </p:to>
                                    </p:set>
                                    <p:anim calcmode="lin" valueType="num">
                                      <p:cBhvr additive="base">
                                        <p:cTn id="7" dur="500" fill="hold"/>
                                        <p:tgtEl>
                                          <p:spTgt spid="16896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89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8963">
                                            <p:txEl>
                                              <p:pRg st="5" end="5"/>
                                            </p:txEl>
                                          </p:spTgt>
                                        </p:tgtEl>
                                        <p:attrNameLst>
                                          <p:attrName>style.visibility</p:attrName>
                                        </p:attrNameLst>
                                      </p:cBhvr>
                                      <p:to>
                                        <p:strVal val="visible"/>
                                      </p:to>
                                    </p:set>
                                    <p:anim calcmode="lin" valueType="num">
                                      <p:cBhvr additive="base">
                                        <p:cTn id="13" dur="500" fill="hold"/>
                                        <p:tgtEl>
                                          <p:spTgt spid="16896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8963">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8963">
                                            <p:txEl>
                                              <p:pRg st="6" end="6"/>
                                            </p:txEl>
                                          </p:spTgt>
                                        </p:tgtEl>
                                        <p:attrNameLst>
                                          <p:attrName>style.visibility</p:attrName>
                                        </p:attrNameLst>
                                      </p:cBhvr>
                                      <p:to>
                                        <p:strVal val="visible"/>
                                      </p:to>
                                    </p:set>
                                    <p:anim calcmode="lin" valueType="num">
                                      <p:cBhvr additive="base">
                                        <p:cTn id="17" dur="500" fill="hold"/>
                                        <p:tgtEl>
                                          <p:spTgt spid="16896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89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68963">
                                            <p:txEl>
                                              <p:pRg st="7" end="7"/>
                                            </p:txEl>
                                          </p:spTgt>
                                        </p:tgtEl>
                                        <p:attrNameLst>
                                          <p:attrName>style.visibility</p:attrName>
                                        </p:attrNameLst>
                                      </p:cBhvr>
                                      <p:to>
                                        <p:strVal val="visible"/>
                                      </p:to>
                                    </p:set>
                                    <p:animEffect transition="in" filter="barn(inVertical)">
                                      <p:cBhvr>
                                        <p:cTn id="23" dur="500"/>
                                        <p:tgtEl>
                                          <p:spTgt spid="1689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rrowheads="1"/>
          </p:cNvSpPr>
          <p:nvPr>
            <p:ph type="title"/>
          </p:nvPr>
        </p:nvSpPr>
        <p:spPr>
          <a:xfrm>
            <a:off x="457200" y="274638"/>
            <a:ext cx="8003232" cy="1143000"/>
          </a:xfrm>
        </p:spPr>
        <p:txBody>
          <a:bodyPr>
            <a:normAutofit/>
          </a:bodyPr>
          <a:lstStyle/>
          <a:p>
            <a:r>
              <a:rPr kumimoji="1" lang="en-US" altLang="zh-CN" dirty="0" smtClean="0"/>
              <a:t>1.5.3 </a:t>
            </a:r>
            <a:r>
              <a:rPr kumimoji="1" lang="zh-CN" altLang="en-US" dirty="0" smtClean="0"/>
              <a:t>文件系统</a:t>
            </a:r>
            <a:endParaRPr lang="en-US" altLang="zh-CN" dirty="0" smtClean="0"/>
          </a:p>
        </p:txBody>
      </p:sp>
      <p:sp>
        <p:nvSpPr>
          <p:cNvPr id="206851" name="Rectangle 3"/>
          <p:cNvSpPr>
            <a:spLocks noGrp="1" noChangeArrowheads="1"/>
          </p:cNvSpPr>
          <p:nvPr>
            <p:ph idx="1"/>
          </p:nvPr>
        </p:nvSpPr>
        <p:spPr>
          <a:xfrm>
            <a:off x="457200" y="1600200"/>
            <a:ext cx="8043890" cy="4525963"/>
          </a:xfrm>
        </p:spPr>
        <p:txBody>
          <a:bodyPr>
            <a:normAutofit/>
          </a:bodyPr>
          <a:lstStyle/>
          <a:p>
            <a:pPr marL="0" indent="36513"/>
            <a:r>
              <a:rPr lang="zh-CN" altLang="en-US" sz="2800" dirty="0" smtClean="0"/>
              <a:t> </a:t>
            </a:r>
            <a:r>
              <a:rPr lang="zh-CN" altLang="en-US" dirty="0" smtClean="0">
                <a:latin typeface="楷体" panose="02010609060101010101" pitchFamily="49" charset="-122"/>
              </a:rPr>
              <a:t>计算机无论其程序还是数据，都是以电子、磁或光等不同的物理形态表示并存储的，用户是无法直接感受其存在的。</a:t>
            </a:r>
            <a:endParaRPr lang="en-US" altLang="zh-CN" dirty="0" smtClean="0">
              <a:latin typeface="楷体" panose="02010609060101010101" pitchFamily="49" charset="-122"/>
            </a:endParaRPr>
          </a:p>
          <a:p>
            <a:pPr marL="0" indent="36513"/>
            <a:r>
              <a:rPr lang="zh-CN" altLang="en-US" dirty="0" smtClean="0">
                <a:latin typeface="楷体" panose="02010609060101010101" pitchFamily="49" charset="-122"/>
              </a:rPr>
              <a:t> 因此一种抽象的</a:t>
            </a:r>
            <a:r>
              <a:rPr lang="en-US" altLang="zh-CN" dirty="0" smtClean="0">
                <a:latin typeface="楷体" panose="02010609060101010101" pitchFamily="49" charset="-122"/>
              </a:rPr>
              <a:t>,</a:t>
            </a:r>
            <a:r>
              <a:rPr lang="zh-CN" altLang="en-US" dirty="0" smtClean="0">
                <a:latin typeface="楷体" panose="02010609060101010101" pitchFamily="49" charset="-122"/>
              </a:rPr>
              <a:t>易于理解的数据组织方式，</a:t>
            </a:r>
            <a:r>
              <a:rPr lang="zh-CN" altLang="zh-CN" dirty="0">
                <a:latin typeface="楷体" panose="02010609060101010101" pitchFamily="49" charset="-122"/>
              </a:rPr>
              <a:t>用户能够“看到”程序和</a:t>
            </a:r>
            <a:r>
              <a:rPr lang="zh-CN" altLang="zh-CN" dirty="0" smtClean="0">
                <a:latin typeface="楷体" panose="02010609060101010101" pitchFamily="49" charset="-122"/>
              </a:rPr>
              <a:t>数据</a:t>
            </a:r>
            <a:r>
              <a:rPr lang="en-US" altLang="zh-CN" dirty="0" smtClean="0">
                <a:latin typeface="楷体" panose="02010609060101010101" pitchFamily="49" charset="-122"/>
              </a:rPr>
              <a:t>——</a:t>
            </a:r>
            <a:r>
              <a:rPr lang="zh-CN" altLang="en-US" dirty="0" smtClean="0">
                <a:latin typeface="楷体" panose="02010609060101010101" pitchFamily="49" charset="-122"/>
              </a:rPr>
              <a:t>文件</a:t>
            </a:r>
            <a:endParaRPr lang="en-US" altLang="zh-CN" dirty="0" smtClean="0">
              <a:latin typeface="楷体" panose="02010609060101010101" pitchFamily="49" charset="-122"/>
            </a:endParaRPr>
          </a:p>
          <a:p>
            <a:pPr marL="366713" lvl="1" indent="36513"/>
            <a:r>
              <a:rPr lang="zh-CN" altLang="en-US" dirty="0" smtClean="0">
                <a:solidFill>
                  <a:srgbClr val="0000FF"/>
                </a:solidFill>
                <a:latin typeface="楷体" panose="02010609060101010101" pitchFamily="49" charset="-122"/>
              </a:rPr>
              <a:t>文件</a:t>
            </a:r>
            <a:r>
              <a:rPr lang="zh-CN" altLang="en-US" dirty="0" smtClean="0">
                <a:latin typeface="楷体" panose="02010609060101010101" pitchFamily="49" charset="-122"/>
              </a:rPr>
              <a:t>：是</a:t>
            </a:r>
            <a:r>
              <a:rPr lang="zh-CN" altLang="en-US" dirty="0">
                <a:latin typeface="楷体" panose="02010609060101010101" pitchFamily="49" charset="-122"/>
              </a:rPr>
              <a:t>一个存储在存储器上的数据的有序集合，</a:t>
            </a:r>
            <a:r>
              <a:rPr lang="zh-CN" altLang="en-US" dirty="0" smtClean="0">
                <a:latin typeface="楷体" panose="02010609060101010101" pitchFamily="49" charset="-122"/>
              </a:rPr>
              <a:t>并标记为文件名。</a:t>
            </a:r>
            <a:endParaRPr lang="en-US" altLang="zh-CN" dirty="0" smtClean="0">
              <a:latin typeface="楷体" panose="02010609060101010101" pitchFamily="49" charset="-122"/>
            </a:endParaRPr>
          </a:p>
          <a:p>
            <a:pPr marL="0" indent="36513"/>
            <a:r>
              <a:rPr lang="zh-CN" altLang="zh-CN" dirty="0" smtClean="0">
                <a:solidFill>
                  <a:srgbClr val="0000FF"/>
                </a:solidFill>
                <a:latin typeface="楷体" panose="02010609060101010101" pitchFamily="49" charset="-122"/>
              </a:rPr>
              <a:t>文件系统</a:t>
            </a:r>
            <a:r>
              <a:rPr lang="zh-CN" altLang="en-US" dirty="0" smtClean="0">
                <a:latin typeface="楷体" panose="02010609060101010101" pitchFamily="49" charset="-122"/>
              </a:rPr>
              <a:t>：</a:t>
            </a:r>
            <a:r>
              <a:rPr lang="zh-CN" altLang="zh-CN" dirty="0" smtClean="0">
                <a:latin typeface="楷体" panose="02010609060101010101" pitchFamily="49" charset="-122"/>
              </a:rPr>
              <a:t>是</a:t>
            </a:r>
            <a:r>
              <a:rPr lang="zh-CN" altLang="zh-CN" dirty="0">
                <a:latin typeface="楷体" panose="02010609060101010101" pitchFamily="49" charset="-122"/>
              </a:rPr>
              <a:t>所有文件的集合以及操作系统对文件的管理。</a:t>
            </a:r>
            <a:endParaRPr lang="en-US" altLang="zh-CN" dirty="0" smtClean="0">
              <a:latin typeface="楷体" panose="02010609060101010101" pitchFamily="49" charset="-122"/>
            </a:endParaRPr>
          </a:p>
        </p:txBody>
      </p:sp>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56</a:t>
            </a:fld>
            <a:endParaRPr lang="zh-CN" altLang="en-US">
              <a:solidFill>
                <a:srgbClr val="04617B">
                  <a:shade val="90000"/>
                </a:srgbClr>
              </a:solidFill>
            </a:endParaRPr>
          </a:p>
        </p:txBody>
      </p:sp>
    </p:spTree>
    <p:extLst>
      <p:ext uri="{BB962C8B-B14F-4D97-AF65-F5344CB8AC3E}">
        <p14:creationId xmlns:p14="http://schemas.microsoft.com/office/powerpoint/2010/main" val="326685947"/>
      </p:ext>
    </p:extLst>
  </p:cSld>
  <p:clrMapOvr>
    <a:masterClrMapping/>
  </p:clrMapOvr>
  <p:transition spd="slow">
    <p:wheel spokes="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a:xfrm>
            <a:off x="395536" y="764704"/>
            <a:ext cx="8439472" cy="5616624"/>
          </a:xfrm>
          <a:noFill/>
        </p:spPr>
        <p:txBody>
          <a:bodyPr>
            <a:normAutofit fontScale="92500"/>
          </a:bodyPr>
          <a:lstStyle/>
          <a:p>
            <a:pPr marL="0" indent="0">
              <a:spcBef>
                <a:spcPct val="30000"/>
              </a:spcBef>
              <a:buNone/>
            </a:pPr>
            <a:r>
              <a:rPr lang="zh-CN" altLang="en-US" sz="3000" u="sng" dirty="0" smtClean="0">
                <a:solidFill>
                  <a:srgbClr val="008080"/>
                </a:solidFill>
                <a:latin typeface="+mj-ea"/>
                <a:ea typeface="+mj-ea"/>
              </a:rPr>
              <a:t>文件名</a:t>
            </a:r>
            <a:endParaRPr lang="en-US" altLang="zh-CN" sz="3000" u="sng" dirty="0" smtClean="0">
              <a:solidFill>
                <a:srgbClr val="008080"/>
              </a:solidFill>
              <a:latin typeface="+mj-ea"/>
              <a:ea typeface="+mj-ea"/>
            </a:endParaRPr>
          </a:p>
          <a:p>
            <a:pPr marL="0" indent="0">
              <a:spcBef>
                <a:spcPct val="30000"/>
              </a:spcBef>
              <a:buNone/>
            </a:pPr>
            <a:r>
              <a:rPr lang="zh-CN" altLang="en-US" sz="2800" dirty="0" smtClean="0">
                <a:latin typeface="楷体" panose="02010609060101010101" pitchFamily="49" charset="-122"/>
              </a:rPr>
              <a:t>    以</a:t>
            </a:r>
            <a:r>
              <a:rPr lang="zh-CN" altLang="en-US" sz="2800" dirty="0">
                <a:latin typeface="楷体" panose="02010609060101010101" pitchFamily="49" charset="-122"/>
              </a:rPr>
              <a:t>字母和数字的组合唯一标识一个文件。不同操作系统的文件命名规则也不同</a:t>
            </a:r>
            <a:r>
              <a:rPr lang="zh-CN" altLang="en-US" sz="2800" dirty="0" smtClean="0">
                <a:latin typeface="楷体" panose="02010609060101010101" pitchFamily="49" charset="-122"/>
              </a:rPr>
              <a:t>。</a:t>
            </a:r>
            <a:endParaRPr lang="en-US" altLang="zh-CN" dirty="0" smtClean="0">
              <a:latin typeface="楷体" panose="02010609060101010101" pitchFamily="49" charset="-122"/>
            </a:endParaRPr>
          </a:p>
          <a:p>
            <a:pPr>
              <a:spcBef>
                <a:spcPct val="30000"/>
              </a:spcBef>
            </a:pPr>
            <a:r>
              <a:rPr lang="en-US" altLang="zh-CN" sz="2800" dirty="0">
                <a:latin typeface="楷体" panose="02010609060101010101" pitchFamily="49" charset="-122"/>
              </a:rPr>
              <a:t>Windows</a:t>
            </a:r>
            <a:r>
              <a:rPr lang="zh-CN" altLang="en-US" sz="2800" dirty="0" smtClean="0">
                <a:latin typeface="楷体" panose="02010609060101010101" pitchFamily="49" charset="-122"/>
              </a:rPr>
              <a:t>系统环境</a:t>
            </a:r>
            <a:r>
              <a:rPr lang="zh-CN" altLang="en-US" sz="2800" dirty="0">
                <a:latin typeface="楷体" panose="02010609060101010101" pitchFamily="49" charset="-122"/>
              </a:rPr>
              <a:t>下的文件名是由字符和数字组成的，分三部分，格式为：</a:t>
            </a:r>
            <a:r>
              <a:rPr lang="en-US" altLang="zh-CN" sz="2800" dirty="0">
                <a:solidFill>
                  <a:srgbClr val="0000FF"/>
                </a:solidFill>
                <a:latin typeface="楷体" panose="02010609060101010101" pitchFamily="49" charset="-122"/>
              </a:rPr>
              <a:t>[&lt;</a:t>
            </a:r>
            <a:r>
              <a:rPr lang="zh-CN" altLang="en-US" sz="2800" dirty="0">
                <a:solidFill>
                  <a:srgbClr val="0000FF"/>
                </a:solidFill>
                <a:latin typeface="楷体" panose="02010609060101010101" pitchFamily="49" charset="-122"/>
              </a:rPr>
              <a:t>盘符</a:t>
            </a:r>
            <a:r>
              <a:rPr lang="en-US" altLang="zh-CN" sz="2800" dirty="0">
                <a:solidFill>
                  <a:srgbClr val="0000FF"/>
                </a:solidFill>
                <a:latin typeface="楷体" panose="02010609060101010101" pitchFamily="49" charset="-122"/>
              </a:rPr>
              <a:t>&gt;] &lt;</a:t>
            </a:r>
            <a:r>
              <a:rPr lang="zh-CN" altLang="en-US" sz="2800" dirty="0">
                <a:solidFill>
                  <a:srgbClr val="0000FF"/>
                </a:solidFill>
                <a:latin typeface="楷体" panose="02010609060101010101" pitchFamily="49" charset="-122"/>
              </a:rPr>
              <a:t>文件名</a:t>
            </a:r>
            <a:r>
              <a:rPr lang="en-US" altLang="zh-CN" sz="2800" dirty="0">
                <a:solidFill>
                  <a:srgbClr val="0000FF"/>
                </a:solidFill>
                <a:latin typeface="楷体" panose="02010609060101010101" pitchFamily="49" charset="-122"/>
              </a:rPr>
              <a:t>&gt; [.</a:t>
            </a:r>
            <a:r>
              <a:rPr lang="zh-CN" altLang="en-US" sz="2800" dirty="0">
                <a:solidFill>
                  <a:srgbClr val="0000FF"/>
                </a:solidFill>
                <a:latin typeface="楷体" panose="02010609060101010101" pitchFamily="49" charset="-122"/>
              </a:rPr>
              <a:t>扩展名</a:t>
            </a:r>
            <a:r>
              <a:rPr lang="en-US" altLang="zh-CN" sz="2800" dirty="0" smtClean="0">
                <a:solidFill>
                  <a:srgbClr val="0000FF"/>
                </a:solidFill>
                <a:latin typeface="楷体" panose="02010609060101010101" pitchFamily="49" charset="-122"/>
              </a:rPr>
              <a:t>]</a:t>
            </a:r>
            <a:r>
              <a:rPr lang="zh-CN" altLang="en-US" sz="2800" dirty="0" smtClean="0">
                <a:latin typeface="楷体" panose="02010609060101010101" pitchFamily="49" charset="-122"/>
              </a:rPr>
              <a:t>，例</a:t>
            </a:r>
            <a:r>
              <a:rPr lang="zh-CN" altLang="en-US" sz="2800" dirty="0">
                <a:latin typeface="楷体" panose="02010609060101010101" pitchFamily="49" charset="-122"/>
              </a:rPr>
              <a:t>：</a:t>
            </a:r>
            <a:r>
              <a:rPr lang="en-US" altLang="zh-CN" sz="2800" dirty="0">
                <a:latin typeface="楷体" panose="02010609060101010101" pitchFamily="49" charset="-122"/>
              </a:rPr>
              <a:t>C:\</a:t>
            </a:r>
            <a:r>
              <a:rPr lang="en-US" altLang="zh-CN" sz="2800" dirty="0" smtClean="0">
                <a:latin typeface="楷体" panose="02010609060101010101" pitchFamily="49" charset="-122"/>
              </a:rPr>
              <a:t>TEXT.TXT</a:t>
            </a:r>
            <a:endParaRPr lang="en-US" altLang="zh-CN" sz="2800" dirty="0">
              <a:latin typeface="楷体" panose="02010609060101010101" pitchFamily="49" charset="-122"/>
            </a:endParaRPr>
          </a:p>
          <a:p>
            <a:pPr lvl="1">
              <a:spcBef>
                <a:spcPct val="30000"/>
              </a:spcBef>
            </a:pPr>
            <a:r>
              <a:rPr lang="zh-CN" altLang="en-US" sz="2600" dirty="0">
                <a:latin typeface="楷体" panose="02010609060101010101" pitchFamily="49" charset="-122"/>
              </a:rPr>
              <a:t>文件名：</a:t>
            </a:r>
            <a:r>
              <a:rPr lang="en-US" altLang="zh-CN" sz="2600" dirty="0">
                <a:latin typeface="楷体" panose="02010609060101010101" pitchFamily="49" charset="-122"/>
              </a:rPr>
              <a:t>1</a:t>
            </a:r>
            <a:r>
              <a:rPr lang="zh-CN" altLang="en-US" sz="2600" dirty="0">
                <a:latin typeface="楷体" panose="02010609060101010101" pitchFamily="49" charset="-122"/>
              </a:rPr>
              <a:t>～</a:t>
            </a:r>
            <a:r>
              <a:rPr lang="en-US" altLang="zh-CN" sz="2600" dirty="0">
                <a:latin typeface="楷体" panose="02010609060101010101" pitchFamily="49" charset="-122"/>
              </a:rPr>
              <a:t>N</a:t>
            </a:r>
            <a:r>
              <a:rPr lang="zh-CN" altLang="en-US" sz="2600" dirty="0">
                <a:latin typeface="楷体" panose="02010609060101010101" pitchFamily="49" charset="-122"/>
              </a:rPr>
              <a:t>个字符组成</a:t>
            </a:r>
          </a:p>
          <a:p>
            <a:pPr lvl="1">
              <a:spcBef>
                <a:spcPct val="30000"/>
              </a:spcBef>
            </a:pPr>
            <a:r>
              <a:rPr lang="zh-CN" altLang="en-US" sz="2600" dirty="0">
                <a:latin typeface="楷体" panose="02010609060101010101" pitchFamily="49" charset="-122"/>
              </a:rPr>
              <a:t>扩展名为由“</a:t>
            </a:r>
            <a:r>
              <a:rPr lang="en-US" altLang="zh-CN" sz="2600" dirty="0">
                <a:latin typeface="楷体" panose="02010609060101010101" pitchFamily="49" charset="-122"/>
              </a:rPr>
              <a:t>.”</a:t>
            </a:r>
            <a:r>
              <a:rPr lang="zh-CN" altLang="en-US" sz="2600" dirty="0">
                <a:latin typeface="楷体" panose="02010609060101010101" pitchFamily="49" charset="-122"/>
              </a:rPr>
              <a:t>开始的</a:t>
            </a:r>
            <a:r>
              <a:rPr lang="en-US" altLang="zh-CN" sz="2600" dirty="0">
                <a:latin typeface="楷体" panose="02010609060101010101" pitchFamily="49" charset="-122"/>
              </a:rPr>
              <a:t>1</a:t>
            </a:r>
            <a:r>
              <a:rPr lang="zh-CN" altLang="en-US" sz="2600" dirty="0">
                <a:latin typeface="楷体" panose="02010609060101010101" pitchFamily="49" charset="-122"/>
              </a:rPr>
              <a:t>～</a:t>
            </a:r>
            <a:r>
              <a:rPr lang="en-US" altLang="zh-CN" sz="2600" dirty="0">
                <a:latin typeface="楷体" panose="02010609060101010101" pitchFamily="49" charset="-122"/>
              </a:rPr>
              <a:t>3</a:t>
            </a:r>
            <a:r>
              <a:rPr lang="zh-CN" altLang="en-US" sz="2600" dirty="0">
                <a:latin typeface="楷体" panose="02010609060101010101" pitchFamily="49" charset="-122"/>
              </a:rPr>
              <a:t>个字符组成</a:t>
            </a:r>
          </a:p>
          <a:p>
            <a:pPr lvl="2">
              <a:spcBef>
                <a:spcPct val="30000"/>
              </a:spcBef>
            </a:pPr>
            <a:r>
              <a:rPr lang="zh-CN" altLang="en-US" sz="2400" dirty="0">
                <a:solidFill>
                  <a:srgbClr val="FF00FF"/>
                </a:solidFill>
                <a:latin typeface="楷体" panose="02010609060101010101" pitchFamily="49" charset="-122"/>
              </a:rPr>
              <a:t>扩展名的一个重要作用是计算机的程序是根据它们判断其用途的，并对数据文件建立与程序的关联。</a:t>
            </a:r>
          </a:p>
          <a:p>
            <a:pPr lvl="2">
              <a:spcBef>
                <a:spcPct val="30000"/>
              </a:spcBef>
            </a:pPr>
            <a:r>
              <a:rPr lang="zh-CN" altLang="en-US" sz="2400" dirty="0">
                <a:solidFill>
                  <a:srgbClr val="FF00FF"/>
                </a:solidFill>
                <a:latin typeface="楷体" panose="02010609060101010101" pitchFamily="49" charset="-122"/>
              </a:rPr>
              <a:t>有些软件在创建文件的同时给出文件扩展名</a:t>
            </a:r>
          </a:p>
          <a:p>
            <a:pPr>
              <a:spcBef>
                <a:spcPct val="30000"/>
              </a:spcBef>
            </a:pPr>
            <a:r>
              <a:rPr lang="zh-CN" altLang="en-US" sz="2800" dirty="0" smtClean="0">
                <a:latin typeface="楷体" panose="02010609060101010101" pitchFamily="49" charset="-122"/>
              </a:rPr>
              <a:t>操作系统</a:t>
            </a:r>
            <a:r>
              <a:rPr lang="zh-CN" altLang="en-US" sz="2800" dirty="0">
                <a:latin typeface="楷体" panose="02010609060101010101" pitchFamily="49" charset="-122"/>
              </a:rPr>
              <a:t>的注册表中有一个能被识别的文件类型清单 </a:t>
            </a:r>
            <a:endParaRPr lang="zh-CN" altLang="en-US" sz="3100" dirty="0">
              <a:latin typeface="楷体" panose="02010609060101010101" pitchFamily="49" charset="-122"/>
            </a:endParaRPr>
          </a:p>
        </p:txBody>
      </p:sp>
    </p:spTree>
    <p:extLst>
      <p:ext uri="{BB962C8B-B14F-4D97-AF65-F5344CB8AC3E}">
        <p14:creationId xmlns:p14="http://schemas.microsoft.com/office/powerpoint/2010/main" val="610721815"/>
      </p:ext>
    </p:extLst>
  </p:cSld>
  <p:clrMapOvr>
    <a:masterClrMapping/>
  </p:clrMapOvr>
  <p:transition spd="slow">
    <p:wheel spokes="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58</a:t>
            </a:fld>
            <a:endParaRPr lang="zh-CN" altLang="en-US">
              <a:solidFill>
                <a:srgbClr val="04617B">
                  <a:shade val="90000"/>
                </a:srgb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052736"/>
            <a:ext cx="7920880" cy="5040559"/>
          </a:xfrm>
          <a:prstGeom prst="rect">
            <a:avLst/>
          </a:prstGeom>
        </p:spPr>
      </p:pic>
    </p:spTree>
    <p:extLst>
      <p:ext uri="{BB962C8B-B14F-4D97-AF65-F5344CB8AC3E}">
        <p14:creationId xmlns:p14="http://schemas.microsoft.com/office/powerpoint/2010/main" val="3761192927"/>
      </p:ext>
    </p:extLst>
  </p:cSld>
  <p:clrMapOvr>
    <a:masterClrMapping/>
  </p:clrMapOvr>
  <p:transition spd="slow">
    <p:wheel spokes="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idx="1"/>
          </p:nvPr>
        </p:nvSpPr>
        <p:spPr>
          <a:xfrm>
            <a:off x="323528" y="764704"/>
            <a:ext cx="8496944" cy="4680520"/>
          </a:xfrm>
        </p:spPr>
        <p:txBody>
          <a:bodyPr>
            <a:normAutofit/>
          </a:bodyPr>
          <a:lstStyle/>
          <a:p>
            <a:pPr>
              <a:spcAft>
                <a:spcPts val="600"/>
              </a:spcAft>
              <a:buNone/>
            </a:pPr>
            <a:r>
              <a:rPr lang="zh-CN" altLang="en-US" sz="2800" u="sng" dirty="0" smtClean="0">
                <a:solidFill>
                  <a:schemeClr val="accent2"/>
                </a:solidFill>
                <a:uFill>
                  <a:solidFill>
                    <a:schemeClr val="accent2"/>
                  </a:solidFill>
                </a:uFill>
                <a:latin typeface="+mj-ea"/>
                <a:ea typeface="+mj-ea"/>
              </a:rPr>
              <a:t>文件系统</a:t>
            </a:r>
            <a:endParaRPr lang="en-US" altLang="zh-CN" sz="2800" u="sng" dirty="0" smtClean="0">
              <a:solidFill>
                <a:schemeClr val="accent2"/>
              </a:solidFill>
              <a:uFill>
                <a:solidFill>
                  <a:schemeClr val="accent2"/>
                </a:solidFill>
              </a:uFill>
              <a:latin typeface="+mj-ea"/>
              <a:ea typeface="+mj-ea"/>
            </a:endParaRPr>
          </a:p>
          <a:p>
            <a:pPr>
              <a:buNone/>
            </a:pPr>
            <a:r>
              <a:rPr lang="zh-CN" altLang="en-US" sz="2400" dirty="0" smtClean="0"/>
              <a:t>            计算机中的数据以文件的形式组织起来，那么，文件呢？如何组织、查找、存取</a:t>
            </a:r>
            <a:r>
              <a:rPr lang="en-US" altLang="zh-CN" sz="2400" dirty="0" smtClean="0"/>
              <a:t>…</a:t>
            </a:r>
            <a:r>
              <a:rPr lang="zh-CN" altLang="en-US" sz="2400" dirty="0" smtClean="0"/>
              <a:t>操作系统的文件管理，包括</a:t>
            </a:r>
            <a:r>
              <a:rPr lang="zh-CN" altLang="en-US" sz="2400" dirty="0"/>
              <a:t>文件的组织和存储</a:t>
            </a:r>
            <a:r>
              <a:rPr lang="zh-CN" altLang="en-US" sz="2400" dirty="0" smtClean="0"/>
              <a:t>以及支持用户对文件的查找</a:t>
            </a:r>
            <a:r>
              <a:rPr lang="zh-CN" altLang="en-US" sz="2400" dirty="0"/>
              <a:t>、</a:t>
            </a:r>
            <a:r>
              <a:rPr lang="zh-CN" altLang="en-US" sz="2400" dirty="0" smtClean="0"/>
              <a:t>使用。</a:t>
            </a:r>
            <a:endParaRPr lang="zh-CN" altLang="en-US" sz="2400" dirty="0"/>
          </a:p>
          <a:p>
            <a:r>
              <a:rPr lang="zh-CN" altLang="en-US" sz="2400" dirty="0"/>
              <a:t>建立用户能够所见（显示或打印时）的文件的逻辑结构，以实现文件的</a:t>
            </a:r>
            <a:r>
              <a:rPr lang="zh-CN" altLang="en-US" sz="2400" dirty="0">
                <a:latin typeface="Arial"/>
              </a:rPr>
              <a:t>“</a:t>
            </a:r>
            <a:r>
              <a:rPr lang="zh-CN" altLang="en-US" sz="2400" dirty="0"/>
              <a:t>按名存取</a:t>
            </a:r>
            <a:r>
              <a:rPr lang="zh-CN" altLang="en-US" sz="2400" dirty="0">
                <a:latin typeface="Arial"/>
              </a:rPr>
              <a:t>”</a:t>
            </a:r>
            <a:r>
              <a:rPr lang="zh-CN" altLang="en-US" sz="2400" dirty="0"/>
              <a:t>。</a:t>
            </a:r>
            <a:r>
              <a:rPr lang="zh-CN" altLang="en-US" sz="2400" dirty="0" smtClean="0"/>
              <a:t>在微软的操作系统</a:t>
            </a:r>
            <a:r>
              <a:rPr lang="zh-CN" altLang="en-US" sz="2400" dirty="0"/>
              <a:t>中，这种逻辑结构就是 </a:t>
            </a:r>
            <a:r>
              <a:rPr lang="zh-CN" altLang="en-US" sz="2400" dirty="0">
                <a:solidFill>
                  <a:srgbClr val="0000FF"/>
                </a:solidFill>
                <a:latin typeface="Arial"/>
              </a:rPr>
              <a:t>“</a:t>
            </a:r>
            <a:r>
              <a:rPr lang="zh-CN" altLang="en-US" sz="2400" dirty="0">
                <a:solidFill>
                  <a:srgbClr val="0000FF"/>
                </a:solidFill>
              </a:rPr>
              <a:t>目录</a:t>
            </a:r>
            <a:r>
              <a:rPr lang="zh-CN" altLang="en-US" sz="2400" dirty="0">
                <a:solidFill>
                  <a:srgbClr val="0000FF"/>
                </a:solidFill>
                <a:latin typeface="Arial"/>
              </a:rPr>
              <a:t>”</a:t>
            </a:r>
            <a:r>
              <a:rPr lang="zh-CN" altLang="en-US" sz="2400" dirty="0">
                <a:solidFill>
                  <a:srgbClr val="0000FF"/>
                </a:solidFill>
              </a:rPr>
              <a:t>结构</a:t>
            </a:r>
            <a:r>
              <a:rPr lang="zh-CN" altLang="en-US" sz="2400" dirty="0"/>
              <a:t>（</a:t>
            </a:r>
            <a:r>
              <a:rPr lang="en-US" altLang="zh-CN" sz="2400" dirty="0"/>
              <a:t>Windows</a:t>
            </a:r>
            <a:r>
              <a:rPr lang="zh-CN" altLang="en-US" sz="2400" dirty="0"/>
              <a:t>系统，目录被</a:t>
            </a:r>
            <a:r>
              <a:rPr lang="zh-CN" altLang="en-US" sz="2400" dirty="0">
                <a:latin typeface="Arial"/>
              </a:rPr>
              <a:t>“</a:t>
            </a:r>
            <a:r>
              <a:rPr lang="zh-CN" altLang="en-US" sz="2400" dirty="0"/>
              <a:t>文件夹</a:t>
            </a:r>
            <a:r>
              <a:rPr lang="zh-CN" altLang="en-US" sz="2400" dirty="0">
                <a:latin typeface="Arial"/>
              </a:rPr>
              <a:t>”</a:t>
            </a:r>
            <a:r>
              <a:rPr lang="zh-CN" altLang="en-US" sz="2400" dirty="0"/>
              <a:t> 代替）</a:t>
            </a:r>
          </a:p>
          <a:p>
            <a:r>
              <a:rPr lang="zh-CN" altLang="en-US" sz="2400" dirty="0" smtClean="0"/>
              <a:t>为了便于实际存放</a:t>
            </a:r>
            <a:r>
              <a:rPr lang="zh-CN" altLang="en-US" sz="2400" dirty="0"/>
              <a:t>和处理数据信息，文件系统必须为文件在物理设备上的存放确定一个规则。这就是文件的物理</a:t>
            </a:r>
            <a:r>
              <a:rPr lang="zh-CN" altLang="en-US" sz="2400" dirty="0">
                <a:solidFill>
                  <a:srgbClr val="0000FF"/>
                </a:solidFill>
              </a:rPr>
              <a:t>存储结构</a:t>
            </a:r>
            <a:r>
              <a:rPr lang="zh-CN" altLang="en-US" sz="2400" dirty="0"/>
              <a:t>。不同的存储结构，就形成了不同的文件系统</a:t>
            </a:r>
            <a:r>
              <a:rPr lang="zh-CN" altLang="en-US" sz="2400" dirty="0" smtClean="0"/>
              <a:t>。</a:t>
            </a:r>
            <a:endParaRPr lang="zh-CN" altLang="en-US" sz="2400" dirty="0"/>
          </a:p>
        </p:txBody>
      </p:sp>
    </p:spTree>
    <p:extLst>
      <p:ext uri="{BB962C8B-B14F-4D97-AF65-F5344CB8AC3E}">
        <p14:creationId xmlns:p14="http://schemas.microsoft.com/office/powerpoint/2010/main" val="1045991190"/>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476672"/>
            <a:ext cx="7772400" cy="914400"/>
          </a:xfrm>
        </p:spPr>
        <p:txBody>
          <a:bodyPr/>
          <a:lstStyle/>
          <a:p>
            <a:r>
              <a:rPr lang="en-US" altLang="zh-CN" dirty="0" smtClean="0"/>
              <a:t>1.1.2 </a:t>
            </a:r>
            <a:r>
              <a:rPr lang="zh-CN" altLang="en-US" dirty="0" smtClean="0"/>
              <a:t>软件</a:t>
            </a:r>
            <a:endParaRPr lang="zh-CN" altLang="en-US" dirty="0"/>
          </a:p>
        </p:txBody>
      </p:sp>
      <p:sp>
        <p:nvSpPr>
          <p:cNvPr id="3" name="内容占位符 2"/>
          <p:cNvSpPr>
            <a:spLocks noGrp="1"/>
          </p:cNvSpPr>
          <p:nvPr>
            <p:ph idx="1"/>
          </p:nvPr>
        </p:nvSpPr>
        <p:spPr>
          <a:xfrm>
            <a:off x="1043608" y="1484784"/>
            <a:ext cx="7772400" cy="4572000"/>
          </a:xfrm>
        </p:spPr>
        <p:txBody>
          <a:bodyPr/>
          <a:lstStyle/>
          <a:p>
            <a:r>
              <a:rPr lang="zh-CN" altLang="en-US" dirty="0" smtClean="0"/>
              <a:t>软件：“看不见”的，却是不可或缺的</a:t>
            </a:r>
            <a:endParaRPr lang="en-US" altLang="zh-CN" dirty="0" smtClean="0"/>
          </a:p>
          <a:p>
            <a:pPr lvl="1"/>
            <a:r>
              <a:rPr lang="zh-CN" altLang="en-US" dirty="0" smtClean="0"/>
              <a:t>所有与计算机相关的文档、程序、语言等都可以归类为软件</a:t>
            </a:r>
            <a:endParaRPr lang="en-US" altLang="zh-CN" dirty="0" smtClean="0"/>
          </a:p>
          <a:p>
            <a:r>
              <a:rPr lang="zh-CN" altLang="en-US" dirty="0" smtClean="0"/>
              <a:t>软件系统</a:t>
            </a:r>
            <a:endParaRPr lang="en-US" altLang="zh-CN" dirty="0" smtClean="0"/>
          </a:p>
          <a:p>
            <a:pPr lvl="1"/>
            <a:r>
              <a:rPr lang="zh-CN" altLang="en-US" dirty="0" smtClean="0"/>
              <a:t>系统软件（</a:t>
            </a:r>
            <a:r>
              <a:rPr lang="en-US" altLang="zh-CN" dirty="0"/>
              <a:t>System </a:t>
            </a:r>
            <a:r>
              <a:rPr lang="en-US" altLang="zh-CN" dirty="0" smtClean="0"/>
              <a:t>Software</a:t>
            </a:r>
            <a:r>
              <a:rPr lang="zh-CN" altLang="en-US" dirty="0" smtClean="0"/>
              <a:t>）：服务于计算机本身，如操作系统</a:t>
            </a:r>
            <a:endParaRPr lang="en-US" altLang="zh-CN" dirty="0" smtClean="0"/>
          </a:p>
          <a:p>
            <a:pPr lvl="1"/>
            <a:r>
              <a:rPr lang="zh-CN" altLang="en-US" dirty="0" smtClean="0"/>
              <a:t>应用软件（</a:t>
            </a:r>
            <a:r>
              <a:rPr lang="en-US" altLang="zh-CN" i="1" dirty="0"/>
              <a:t>Application </a:t>
            </a:r>
            <a:r>
              <a:rPr lang="en-US" altLang="zh-CN" i="1" dirty="0" smtClean="0"/>
              <a:t>Software</a:t>
            </a:r>
            <a:r>
              <a:rPr lang="zh-CN" altLang="en-US" i="1" dirty="0" smtClean="0"/>
              <a:t>）</a:t>
            </a:r>
            <a:r>
              <a:rPr lang="zh-CN" altLang="en-US" dirty="0" smtClean="0"/>
              <a:t>：解决特定问题，如</a:t>
            </a:r>
            <a:r>
              <a:rPr lang="en-US" altLang="zh-CN" dirty="0" smtClean="0"/>
              <a:t>office</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6</a:t>
            </a:fld>
            <a:endParaRPr lang="zh-CN" altLang="en-US" dirty="0"/>
          </a:p>
        </p:txBody>
      </p:sp>
    </p:spTree>
  </p:cSld>
  <p:clrMapOvr>
    <a:masterClrMapping/>
  </p:clrMapOvr>
  <p:transition>
    <p:wedg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251520" y="908720"/>
            <a:ext cx="8640960" cy="5328592"/>
          </a:xfrm>
        </p:spPr>
        <p:txBody>
          <a:bodyPr>
            <a:normAutofit fontScale="92500" lnSpcReduction="20000"/>
          </a:bodyPr>
          <a:lstStyle/>
          <a:p>
            <a:pPr marL="0" indent="0">
              <a:buNone/>
            </a:pPr>
            <a:r>
              <a:rPr lang="en-US" altLang="zh-CN" sz="2800" u="sng" dirty="0" smtClean="0">
                <a:solidFill>
                  <a:srgbClr val="008080"/>
                </a:solidFill>
                <a:latin typeface="+mj-ea"/>
                <a:ea typeface="+mj-ea"/>
              </a:rPr>
              <a:t>FAT</a:t>
            </a:r>
            <a:r>
              <a:rPr lang="zh-CN" altLang="en-US" sz="2800" u="sng" dirty="0" smtClean="0">
                <a:solidFill>
                  <a:srgbClr val="008080"/>
                </a:solidFill>
                <a:latin typeface="+mj-ea"/>
                <a:ea typeface="+mj-ea"/>
              </a:rPr>
              <a:t>系统</a:t>
            </a:r>
          </a:p>
          <a:p>
            <a:pPr lvl="1">
              <a:lnSpc>
                <a:spcPct val="90000"/>
              </a:lnSpc>
            </a:pPr>
            <a:r>
              <a:rPr lang="en-US" altLang="zh-CN" sz="2400" dirty="0" smtClean="0">
                <a:latin typeface="楷体" panose="02010609060101010101" pitchFamily="49" charset="-122"/>
              </a:rPr>
              <a:t>FAT——File Allocation Table</a:t>
            </a:r>
            <a:r>
              <a:rPr lang="zh-CN" altLang="en-US" sz="2400" dirty="0" smtClean="0">
                <a:latin typeface="楷体" panose="02010609060101010101" pitchFamily="49" charset="-122"/>
              </a:rPr>
              <a:t>，文件分配表。</a:t>
            </a:r>
          </a:p>
          <a:p>
            <a:pPr lvl="2"/>
            <a:r>
              <a:rPr lang="zh-CN" altLang="en-US" sz="2200" dirty="0" smtClean="0">
                <a:latin typeface="楷体" panose="02010609060101010101" pitchFamily="49" charset="-122"/>
              </a:rPr>
              <a:t>操作系统通过建立文件分配表</a:t>
            </a:r>
            <a:r>
              <a:rPr lang="en-US" altLang="zh-CN" sz="2200" dirty="0" smtClean="0">
                <a:latin typeface="楷体" panose="02010609060101010101" pitchFamily="49" charset="-122"/>
              </a:rPr>
              <a:t>FAT</a:t>
            </a:r>
            <a:r>
              <a:rPr lang="zh-CN" altLang="en-US" sz="2200" dirty="0" smtClean="0">
                <a:latin typeface="楷体" panose="02010609060101010101" pitchFamily="49" charset="-122"/>
              </a:rPr>
              <a:t>，记录磁盘上的每一个簇是否存放数据。</a:t>
            </a:r>
            <a:endParaRPr lang="en-US" altLang="zh-CN" dirty="0">
              <a:latin typeface="楷体" panose="02010609060101010101" pitchFamily="49" charset="-122"/>
            </a:endParaRPr>
          </a:p>
          <a:p>
            <a:pPr lvl="1"/>
            <a:r>
              <a:rPr lang="zh-CN" altLang="en-US" dirty="0" smtClean="0">
                <a:latin typeface="楷体" panose="02010609060101010101" pitchFamily="49" charset="-122"/>
              </a:rPr>
              <a:t>特点：</a:t>
            </a:r>
            <a:endParaRPr lang="en-US" altLang="zh-CN" dirty="0" smtClean="0">
              <a:latin typeface="楷体" panose="02010609060101010101" pitchFamily="49" charset="-122"/>
            </a:endParaRPr>
          </a:p>
          <a:p>
            <a:pPr lvl="2"/>
            <a:r>
              <a:rPr lang="zh-CN" altLang="en-US" dirty="0" smtClean="0">
                <a:solidFill>
                  <a:prstClr val="black"/>
                </a:solidFill>
                <a:latin typeface="楷体" panose="02010609060101010101" pitchFamily="49" charset="-122"/>
              </a:rPr>
              <a:t>小</a:t>
            </a:r>
            <a:r>
              <a:rPr lang="zh-CN" altLang="en-US" dirty="0">
                <a:solidFill>
                  <a:prstClr val="black"/>
                </a:solidFill>
                <a:latin typeface="楷体" panose="02010609060101010101" pitchFamily="49" charset="-122"/>
              </a:rPr>
              <a:t>存储系统，系统开销小，系统损坏有可能被</a:t>
            </a:r>
            <a:r>
              <a:rPr lang="zh-CN" altLang="en-US" dirty="0" smtClean="0">
                <a:solidFill>
                  <a:prstClr val="black"/>
                </a:solidFill>
                <a:latin typeface="楷体" panose="02010609060101010101" pitchFamily="49" charset="-122"/>
              </a:rPr>
              <a:t>恢复</a:t>
            </a:r>
            <a:endParaRPr lang="en-US" altLang="zh-CN" dirty="0" smtClean="0">
              <a:solidFill>
                <a:prstClr val="black"/>
              </a:solidFill>
              <a:latin typeface="楷体" panose="02010609060101010101" pitchFamily="49" charset="-122"/>
            </a:endParaRPr>
          </a:p>
          <a:p>
            <a:pPr lvl="2"/>
            <a:r>
              <a:rPr lang="zh-CN" altLang="en-US" dirty="0" smtClean="0">
                <a:solidFill>
                  <a:prstClr val="black"/>
                </a:solidFill>
                <a:latin typeface="楷体" panose="02010609060101010101" pitchFamily="49" charset="-122"/>
              </a:rPr>
              <a:t>大</a:t>
            </a:r>
            <a:r>
              <a:rPr lang="zh-CN" altLang="en-US" dirty="0">
                <a:solidFill>
                  <a:prstClr val="black"/>
                </a:solidFill>
                <a:latin typeface="楷体" panose="02010609060101010101" pitchFamily="49" charset="-122"/>
              </a:rPr>
              <a:t>容量系统，分区数目增加，性能迅速下降 </a:t>
            </a:r>
          </a:p>
          <a:p>
            <a:pPr marL="0" indent="0">
              <a:buClr>
                <a:srgbClr val="C00000"/>
              </a:buClr>
              <a:buNone/>
            </a:pPr>
            <a:r>
              <a:rPr lang="en-US" altLang="zh-CN" sz="2800" u="sng" dirty="0" smtClean="0">
                <a:solidFill>
                  <a:srgbClr val="008080"/>
                </a:solidFill>
                <a:latin typeface="+mj-ea"/>
                <a:ea typeface="+mj-ea"/>
              </a:rPr>
              <a:t>NTFS</a:t>
            </a:r>
            <a:r>
              <a:rPr lang="zh-CN" altLang="en-US" sz="2800" u="sng" dirty="0">
                <a:solidFill>
                  <a:srgbClr val="008080"/>
                </a:solidFill>
                <a:latin typeface="+mj-ea"/>
                <a:ea typeface="+mj-ea"/>
              </a:rPr>
              <a:t>系统（</a:t>
            </a:r>
            <a:r>
              <a:rPr lang="en-US" altLang="zh-CN" sz="2800" u="sng" dirty="0">
                <a:solidFill>
                  <a:srgbClr val="008080"/>
                </a:solidFill>
                <a:latin typeface="+mj-ea"/>
                <a:ea typeface="+mj-ea"/>
              </a:rPr>
              <a:t>New Technology File </a:t>
            </a:r>
            <a:r>
              <a:rPr lang="en-US" altLang="zh-CN" sz="2800" u="sng" dirty="0" smtClean="0">
                <a:solidFill>
                  <a:srgbClr val="008080"/>
                </a:solidFill>
                <a:latin typeface="+mj-ea"/>
                <a:ea typeface="+mj-ea"/>
              </a:rPr>
              <a:t>System)</a:t>
            </a:r>
          </a:p>
          <a:p>
            <a:pPr lvl="1"/>
            <a:r>
              <a:rPr lang="en-US" altLang="zh-CN" dirty="0">
                <a:latin typeface="楷体" panose="02010609060101010101" pitchFamily="49" charset="-122"/>
              </a:rPr>
              <a:t>Windows</a:t>
            </a:r>
            <a:r>
              <a:rPr lang="zh-CN" altLang="en-US" dirty="0">
                <a:latin typeface="楷体" panose="02010609060101010101" pitchFamily="49" charset="-122"/>
              </a:rPr>
              <a:t>高版本推荐使用</a:t>
            </a:r>
            <a:r>
              <a:rPr lang="en-US" altLang="zh-CN" dirty="0">
                <a:latin typeface="楷体" panose="02010609060101010101" pitchFamily="49" charset="-122"/>
              </a:rPr>
              <a:t>NTFS</a:t>
            </a:r>
            <a:r>
              <a:rPr lang="zh-CN" altLang="en-US" dirty="0">
                <a:latin typeface="楷体" panose="02010609060101010101" pitchFamily="49" charset="-122"/>
              </a:rPr>
              <a:t>，也保留了</a:t>
            </a:r>
            <a:r>
              <a:rPr lang="en-US" altLang="zh-CN" dirty="0">
                <a:latin typeface="楷体" panose="02010609060101010101" pitchFamily="49" charset="-122"/>
              </a:rPr>
              <a:t>FAT32</a:t>
            </a:r>
            <a:r>
              <a:rPr lang="zh-CN" altLang="en-US" dirty="0">
                <a:latin typeface="楷体" panose="02010609060101010101" pitchFamily="49" charset="-122"/>
              </a:rPr>
              <a:t>系统供用户安装时选择。</a:t>
            </a:r>
          </a:p>
          <a:p>
            <a:pPr lvl="1"/>
            <a:r>
              <a:rPr lang="en-US" altLang="zh-CN" dirty="0" smtClean="0"/>
              <a:t>NTFS</a:t>
            </a:r>
            <a:r>
              <a:rPr lang="zh-CN" altLang="en-US" dirty="0" smtClean="0"/>
              <a:t>也是以簇为单位来存储数据文件，</a:t>
            </a:r>
            <a:r>
              <a:rPr lang="zh-CN" altLang="en-US" dirty="0" smtClean="0">
                <a:latin typeface="楷体" panose="02010609060101010101" pitchFamily="49" charset="-122"/>
              </a:rPr>
              <a:t>实际支持的磁盘分区最大达</a:t>
            </a:r>
            <a:r>
              <a:rPr lang="en-US" altLang="zh-CN" dirty="0" smtClean="0">
                <a:latin typeface="楷体" panose="02010609060101010101" pitchFamily="49" charset="-122"/>
              </a:rPr>
              <a:t>2TB</a:t>
            </a:r>
            <a:r>
              <a:rPr lang="zh-CN" altLang="en-US" dirty="0" smtClean="0">
                <a:latin typeface="楷体" panose="02010609060101010101" pitchFamily="49" charset="-122"/>
              </a:rPr>
              <a:t>。</a:t>
            </a:r>
            <a:endParaRPr lang="en-US" altLang="zh-CN" dirty="0" smtClean="0">
              <a:latin typeface="楷体" panose="02010609060101010101" pitchFamily="49" charset="-122"/>
            </a:endParaRPr>
          </a:p>
          <a:p>
            <a:pPr lvl="1"/>
            <a:r>
              <a:rPr lang="zh-CN" altLang="en-US" dirty="0" smtClean="0">
                <a:latin typeface="楷体" panose="02010609060101010101" pitchFamily="49" charset="-122"/>
              </a:rPr>
              <a:t>系统文件</a:t>
            </a:r>
            <a:r>
              <a:rPr lang="zh-CN" altLang="en-US" dirty="0">
                <a:latin typeface="楷体" panose="02010609060101010101" pitchFamily="49" charset="-122"/>
              </a:rPr>
              <a:t>可存在</a:t>
            </a:r>
            <a:r>
              <a:rPr lang="en-US" altLang="zh-CN" dirty="0">
                <a:latin typeface="楷体" panose="02010609060101010101" pitchFamily="49" charset="-122"/>
              </a:rPr>
              <a:t>NTFS </a:t>
            </a:r>
            <a:r>
              <a:rPr lang="zh-CN" altLang="en-US" dirty="0">
                <a:latin typeface="楷体" panose="02010609060101010101" pitchFamily="49" charset="-122"/>
              </a:rPr>
              <a:t>盘或分区的任何物理位置，不必象</a:t>
            </a:r>
            <a:r>
              <a:rPr lang="en-US" altLang="zh-CN" dirty="0">
                <a:latin typeface="楷体" panose="02010609060101010101" pitchFamily="49" charset="-122"/>
              </a:rPr>
              <a:t>FAT</a:t>
            </a:r>
            <a:r>
              <a:rPr lang="zh-CN" altLang="en-US" dirty="0">
                <a:latin typeface="楷体" panose="02010609060101010101" pitchFamily="49" charset="-122"/>
              </a:rPr>
              <a:t>那样保存在引导区中，着就意味着任何磁道损坏都不会导致整个磁盘不可用。</a:t>
            </a:r>
          </a:p>
          <a:p>
            <a:pPr lvl="1"/>
            <a:r>
              <a:rPr lang="zh-CN" altLang="en-US" dirty="0">
                <a:latin typeface="楷体" panose="02010609060101010101" pitchFamily="49" charset="-122"/>
              </a:rPr>
              <a:t>安全性等方面的功能显著提高。</a:t>
            </a:r>
          </a:p>
          <a:p>
            <a:pPr lvl="2">
              <a:lnSpc>
                <a:spcPct val="90000"/>
              </a:lnSpc>
            </a:pPr>
            <a:endParaRPr lang="en-US" altLang="zh-CN" dirty="0">
              <a:latin typeface="楷体" panose="02010609060101010101" pitchFamily="49" charset="-122"/>
            </a:endParaRPr>
          </a:p>
        </p:txBody>
      </p:sp>
      <p:sp>
        <p:nvSpPr>
          <p:cNvPr id="6" name="灯片编号占位符 5"/>
          <p:cNvSpPr>
            <a:spLocks noGrp="1"/>
          </p:cNvSpPr>
          <p:nvPr>
            <p:ph type="sldNum" sz="quarter" idx="12"/>
          </p:nvPr>
        </p:nvSpPr>
        <p:spPr>
          <a:xfrm>
            <a:off x="7924800" y="6356350"/>
            <a:ext cx="762000" cy="365125"/>
          </a:xfrm>
        </p:spPr>
        <p:txBody>
          <a:bodyPr/>
          <a:lstStyle/>
          <a:p>
            <a:fld id="{0C913308-F349-4B6D-A68A-DD1791B4A57B}" type="slidenum">
              <a:rPr lang="zh-CN" altLang="en-US">
                <a:solidFill>
                  <a:srgbClr val="04617B">
                    <a:shade val="90000"/>
                  </a:srgbClr>
                </a:solidFill>
              </a:rPr>
              <a:pPr/>
              <a:t>60</a:t>
            </a:fld>
            <a:endParaRPr lang="zh-CN" altLang="en-US">
              <a:solidFill>
                <a:srgbClr val="04617B">
                  <a:shade val="90000"/>
                </a:srgbClr>
              </a:solidFill>
            </a:endParaRPr>
          </a:p>
        </p:txBody>
      </p:sp>
    </p:spTree>
    <p:extLst>
      <p:ext uri="{BB962C8B-B14F-4D97-AF65-F5344CB8AC3E}">
        <p14:creationId xmlns:p14="http://schemas.microsoft.com/office/powerpoint/2010/main" val="1460846978"/>
      </p:ext>
    </p:extLst>
  </p:cSld>
  <p:clrMapOvr>
    <a:masterClrMapping/>
  </p:clrMapOvr>
  <p:transition spd="slow">
    <p:wheel spokes="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457200" y="704850"/>
            <a:ext cx="8229600" cy="851942"/>
          </a:xfrm>
        </p:spPr>
        <p:txBody>
          <a:bodyPr/>
          <a:lstStyle/>
          <a:p>
            <a:r>
              <a:rPr lang="en-US" altLang="zh-CN" dirty="0" smtClean="0"/>
              <a:t>1.6 </a:t>
            </a:r>
            <a:r>
              <a:rPr lang="zh-CN" altLang="en-US" dirty="0" smtClean="0"/>
              <a:t>计算机网络</a:t>
            </a:r>
          </a:p>
        </p:txBody>
      </p:sp>
      <p:sp>
        <p:nvSpPr>
          <p:cNvPr id="3" name="内容占位符 2"/>
          <p:cNvSpPr>
            <a:spLocks noGrp="1"/>
          </p:cNvSpPr>
          <p:nvPr>
            <p:ph idx="1"/>
          </p:nvPr>
        </p:nvSpPr>
        <p:spPr>
          <a:xfrm>
            <a:off x="611560" y="1556792"/>
            <a:ext cx="7689538" cy="630237"/>
          </a:xfrm>
        </p:spPr>
        <p:txBody>
          <a:bodyPr/>
          <a:lstStyle/>
          <a:p>
            <a:pPr marL="0" indent="0">
              <a:buNone/>
            </a:pPr>
            <a:r>
              <a:rPr lang="zh-CN" altLang="en-US" dirty="0" smtClean="0">
                <a:latin typeface="楷体" panose="02010609060101010101" pitchFamily="49" charset="-122"/>
                <a:ea typeface="楷体" panose="02010609060101010101" pitchFamily="49" charset="-122"/>
              </a:rPr>
              <a:t>两台以上的计算机互联在一起</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网络</a:t>
            </a:r>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 y="2492375"/>
            <a:ext cx="3422650"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975" y="2349500"/>
            <a:ext cx="2554288"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左右箭头 3"/>
          <p:cNvSpPr/>
          <p:nvPr/>
        </p:nvSpPr>
        <p:spPr>
          <a:xfrm>
            <a:off x="2699792" y="3633614"/>
            <a:ext cx="2952328" cy="299442"/>
          </a:xfrm>
          <a:prstGeom prst="leftRight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US" altLang="zh-CN" dirty="0">
                <a:solidFill>
                  <a:prstClr val="white"/>
                </a:solidFill>
              </a:rPr>
              <a:t>0101010101100011111</a:t>
            </a:r>
            <a:endParaRPr lang="zh-CN" altLang="en-US" dirty="0">
              <a:solidFill>
                <a:prstClr val="white"/>
              </a:solidFill>
            </a:endParaRPr>
          </a:p>
        </p:txBody>
      </p:sp>
      <p:sp>
        <p:nvSpPr>
          <p:cNvPr id="22537" name="矩形 5"/>
          <p:cNvSpPr>
            <a:spLocks noChangeArrowheads="1"/>
          </p:cNvSpPr>
          <p:nvPr/>
        </p:nvSpPr>
        <p:spPr bwMode="auto">
          <a:xfrm>
            <a:off x="684213" y="5013325"/>
            <a:ext cx="251863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73050" indent="-273050">
              <a:defRPr>
                <a:solidFill>
                  <a:schemeClr val="tx1"/>
                </a:solidFill>
                <a:latin typeface="Constantia" pitchFamily="18" charset="0"/>
                <a:ea typeface="宋体" pitchFamily="2" charset="-122"/>
              </a:defRPr>
            </a:lvl1pPr>
            <a:lvl2pPr marL="742950" indent="-285750">
              <a:defRPr>
                <a:solidFill>
                  <a:schemeClr val="tx1"/>
                </a:solidFill>
                <a:latin typeface="Constantia" pitchFamily="18" charset="0"/>
                <a:ea typeface="宋体" pitchFamily="2" charset="-122"/>
              </a:defRPr>
            </a:lvl2pPr>
            <a:lvl3pPr marL="1143000" indent="-228600">
              <a:defRPr>
                <a:solidFill>
                  <a:schemeClr val="tx1"/>
                </a:solidFill>
                <a:latin typeface="Constantia" pitchFamily="18" charset="0"/>
                <a:ea typeface="宋体" pitchFamily="2" charset="-122"/>
              </a:defRPr>
            </a:lvl3pPr>
            <a:lvl4pPr marL="1600200" indent="-228600">
              <a:defRPr>
                <a:solidFill>
                  <a:schemeClr val="tx1"/>
                </a:solidFill>
                <a:latin typeface="Constantia" pitchFamily="18" charset="0"/>
                <a:ea typeface="宋体" pitchFamily="2" charset="-122"/>
              </a:defRPr>
            </a:lvl4pPr>
            <a:lvl5pPr marL="2057400" indent="-228600">
              <a:defRPr>
                <a:solidFill>
                  <a:schemeClr val="tx1"/>
                </a:solidFill>
                <a:latin typeface="Constantia" pitchFamily="18" charset="0"/>
                <a:ea typeface="宋体" pitchFamily="2" charset="-122"/>
              </a:defRPr>
            </a:lvl5pPr>
            <a:lvl6pPr marL="2514600" indent="-228600" fontAlgn="base">
              <a:spcBef>
                <a:spcPct val="0"/>
              </a:spcBef>
              <a:spcAft>
                <a:spcPct val="0"/>
              </a:spcAft>
              <a:defRPr>
                <a:solidFill>
                  <a:schemeClr val="tx1"/>
                </a:solidFill>
                <a:latin typeface="Constantia" pitchFamily="18" charset="0"/>
                <a:ea typeface="宋体" pitchFamily="2" charset="-122"/>
              </a:defRPr>
            </a:lvl6pPr>
            <a:lvl7pPr marL="2971800" indent="-228600" fontAlgn="base">
              <a:spcBef>
                <a:spcPct val="0"/>
              </a:spcBef>
              <a:spcAft>
                <a:spcPct val="0"/>
              </a:spcAft>
              <a:defRPr>
                <a:solidFill>
                  <a:schemeClr val="tx1"/>
                </a:solidFill>
                <a:latin typeface="Constantia" pitchFamily="18" charset="0"/>
                <a:ea typeface="宋体" pitchFamily="2" charset="-122"/>
              </a:defRPr>
            </a:lvl7pPr>
            <a:lvl8pPr marL="3429000" indent="-228600" fontAlgn="base">
              <a:spcBef>
                <a:spcPct val="0"/>
              </a:spcBef>
              <a:spcAft>
                <a:spcPct val="0"/>
              </a:spcAft>
              <a:defRPr>
                <a:solidFill>
                  <a:schemeClr val="tx1"/>
                </a:solidFill>
                <a:latin typeface="Constantia" pitchFamily="18" charset="0"/>
                <a:ea typeface="宋体" pitchFamily="2" charset="-122"/>
              </a:defRPr>
            </a:lvl8pPr>
            <a:lvl9pPr marL="3886200" indent="-228600" fontAlgn="base">
              <a:spcBef>
                <a:spcPct val="0"/>
              </a:spcBef>
              <a:spcAft>
                <a:spcPct val="0"/>
              </a:spcAft>
              <a:defRPr>
                <a:solidFill>
                  <a:schemeClr val="tx1"/>
                </a:solidFill>
                <a:latin typeface="Constantia" pitchFamily="18" charset="0"/>
                <a:ea typeface="宋体" pitchFamily="2" charset="-122"/>
              </a:defRPr>
            </a:lvl9pPr>
          </a:lstStyle>
          <a:p>
            <a:pPr marL="0" indent="0" fontAlgn="base">
              <a:spcBef>
                <a:spcPct val="20000"/>
              </a:spcBef>
              <a:spcAft>
                <a:spcPct val="0"/>
              </a:spcAft>
              <a:buClr>
                <a:srgbClr val="0BD0D9"/>
              </a:buClr>
              <a:buSzPct val="95000"/>
            </a:pPr>
            <a:r>
              <a:rPr lang="zh-CN" altLang="en-US" sz="2600" dirty="0" smtClean="0">
                <a:solidFill>
                  <a:srgbClr val="0000FF"/>
                </a:solidFill>
                <a:latin typeface="楷体" panose="02010609060101010101" pitchFamily="49" charset="-122"/>
                <a:ea typeface="楷体" panose="02010609060101010101" pitchFamily="49" charset="-122"/>
              </a:rPr>
              <a:t>目的：资源共享</a:t>
            </a:r>
          </a:p>
        </p:txBody>
      </p:sp>
    </p:spTree>
    <p:extLst>
      <p:ext uri="{BB962C8B-B14F-4D97-AF65-F5344CB8AC3E}">
        <p14:creationId xmlns:p14="http://schemas.microsoft.com/office/powerpoint/2010/main" val="1178337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2532"/>
                                        </p:tgtEl>
                                        <p:attrNameLst>
                                          <p:attrName>style.visibility</p:attrName>
                                        </p:attrNameLst>
                                      </p:cBhvr>
                                      <p:to>
                                        <p:strVal val="visible"/>
                                      </p:to>
                                    </p:set>
                                    <p:animEffect transition="in" filter="wheel(1)">
                                      <p:cBhvr>
                                        <p:cTn id="13" dur="2000"/>
                                        <p:tgtEl>
                                          <p:spTgt spid="22532"/>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5363"/>
                                        </p:tgtEl>
                                        <p:attrNameLst>
                                          <p:attrName>style.visibility</p:attrName>
                                        </p:attrNameLst>
                                      </p:cBhvr>
                                      <p:to>
                                        <p:strVal val="visible"/>
                                      </p:to>
                                    </p:set>
                                    <p:animEffect transition="in" filter="wheel(1)">
                                      <p:cBhvr>
                                        <p:cTn id="18" dur="2000"/>
                                        <p:tgtEl>
                                          <p:spTgt spid="1536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2537"/>
                                        </p:tgtEl>
                                        <p:attrNameLst>
                                          <p:attrName>style.visibility</p:attrName>
                                        </p:attrNameLst>
                                      </p:cBhvr>
                                      <p:to>
                                        <p:strVal val="visible"/>
                                      </p:to>
                                    </p:set>
                                    <p:anim calcmode="lin" valueType="num">
                                      <p:cBhvr additive="base">
                                        <p:cTn id="28" dur="500" fill="hold"/>
                                        <p:tgtEl>
                                          <p:spTgt spid="22537"/>
                                        </p:tgtEl>
                                        <p:attrNameLst>
                                          <p:attrName>ppt_x</p:attrName>
                                        </p:attrNameLst>
                                      </p:cBhvr>
                                      <p:tavLst>
                                        <p:tav tm="0">
                                          <p:val>
                                            <p:strVal val="#ppt_x"/>
                                          </p:val>
                                        </p:tav>
                                        <p:tav tm="100000">
                                          <p:val>
                                            <p:strVal val="#ppt_x"/>
                                          </p:val>
                                        </p:tav>
                                      </p:tavLst>
                                    </p:anim>
                                    <p:anim calcmode="lin" valueType="num">
                                      <p:cBhvr additive="base">
                                        <p:cTn id="29" dur="500" fill="hold"/>
                                        <p:tgtEl>
                                          <p:spTgt spid="225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2253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196752"/>
            <a:ext cx="5400600" cy="2430462"/>
          </a:xfrm>
        </p:spPr>
        <p:txBody>
          <a:bodyPr/>
          <a:lstStyle/>
          <a:p>
            <a:pPr>
              <a:buClr>
                <a:srgbClr val="C00000"/>
              </a:buClr>
              <a:buFont typeface="Wingdings" panose="05000000000000000000" pitchFamily="2" charset="2"/>
              <a:buChar char="n"/>
            </a:pPr>
            <a:r>
              <a:rPr lang="en-US" altLang="zh-CN" dirty="0" smtClean="0">
                <a:latin typeface="楷体" panose="02010609060101010101" pitchFamily="49" charset="-122"/>
                <a:ea typeface="楷体" panose="02010609060101010101" pitchFamily="49" charset="-122"/>
              </a:rPr>
              <a:t>Internet(</a:t>
            </a:r>
            <a:r>
              <a:rPr lang="zh-CN" altLang="en-US" dirty="0" smtClean="0">
                <a:latin typeface="楷体" panose="02010609060101010101" pitchFamily="49" charset="-122"/>
                <a:ea typeface="楷体" panose="02010609060101010101" pitchFamily="49" charset="-122"/>
              </a:rPr>
              <a:t>互联网，因特网</a:t>
            </a:r>
            <a:r>
              <a:rPr lang="en-US" altLang="zh-CN" dirty="0" smtClean="0">
                <a:latin typeface="楷体" panose="02010609060101010101" pitchFamily="49" charset="-122"/>
                <a:ea typeface="楷体" panose="02010609060101010101" pitchFamily="49" charset="-122"/>
              </a:rPr>
              <a:t>)</a:t>
            </a:r>
          </a:p>
          <a:p>
            <a:pPr lvl="1">
              <a:buClr>
                <a:srgbClr val="FFC000"/>
              </a:buClr>
            </a:pPr>
            <a:r>
              <a:rPr lang="zh-CN" altLang="zh-CN" dirty="0" smtClean="0">
                <a:latin typeface="楷体" panose="02010609060101010101" pitchFamily="49" charset="-122"/>
                <a:ea typeface="楷体" panose="02010609060101010101" pitchFamily="49" charset="-122"/>
              </a:rPr>
              <a:t>唯一覆盖全</a:t>
            </a:r>
            <a:r>
              <a:rPr lang="zh-CN" altLang="en-US" dirty="0" smtClean="0">
                <a:latin typeface="楷体" panose="02010609060101010101" pitchFamily="49" charset="-122"/>
                <a:ea typeface="楷体" panose="02010609060101010101" pitchFamily="49" charset="-122"/>
              </a:rPr>
              <a:t>球的</a:t>
            </a:r>
            <a:r>
              <a:rPr lang="zh-CN" altLang="zh-CN" dirty="0" smtClean="0">
                <a:latin typeface="楷体" panose="02010609060101010101" pitchFamily="49" charset="-122"/>
                <a:ea typeface="楷体" panose="02010609060101010101" pitchFamily="49" charset="-122"/>
              </a:rPr>
              <a:t>最大网络</a:t>
            </a:r>
            <a:endParaRPr lang="en-US" altLang="zh-CN" dirty="0" smtClean="0">
              <a:latin typeface="楷体" panose="02010609060101010101" pitchFamily="49" charset="-122"/>
              <a:ea typeface="楷体" panose="02010609060101010101" pitchFamily="49" charset="-122"/>
            </a:endParaRPr>
          </a:p>
          <a:p>
            <a:pPr lvl="1">
              <a:buClr>
                <a:srgbClr val="FFC000"/>
              </a:buClr>
            </a:pPr>
            <a:r>
              <a:rPr lang="zh-CN" altLang="zh-CN" dirty="0" smtClean="0">
                <a:latin typeface="楷体" panose="02010609060101010101" pitchFamily="49" charset="-122"/>
                <a:ea typeface="楷体" panose="02010609060101010101" pitchFamily="49" charset="-122"/>
              </a:rPr>
              <a:t>开放性</a:t>
            </a:r>
            <a:r>
              <a:rPr lang="zh-CN" altLang="en-US" dirty="0" smtClean="0">
                <a:latin typeface="楷体" panose="02010609060101010101" pitchFamily="49" charset="-122"/>
                <a:ea typeface="楷体" panose="02010609060101010101" pitchFamily="49" charset="-122"/>
              </a:rPr>
              <a:t>：入网机器都是主机</a:t>
            </a:r>
            <a:r>
              <a:rPr lang="en-US" altLang="zh-CN" dirty="0" smtClean="0">
                <a:latin typeface="楷体" panose="02010609060101010101" pitchFamily="49" charset="-122"/>
                <a:ea typeface="楷体" panose="02010609060101010101" pitchFamily="49" charset="-122"/>
              </a:rPr>
              <a:t>(Host)</a:t>
            </a:r>
          </a:p>
          <a:p>
            <a:pPr lvl="1">
              <a:buClr>
                <a:srgbClr val="FFC000"/>
              </a:buClr>
            </a:pPr>
            <a:r>
              <a:rPr lang="zh-CN" altLang="en-US" dirty="0" smtClean="0">
                <a:latin typeface="楷体" panose="02010609060101010101" pitchFamily="49" charset="-122"/>
                <a:ea typeface="楷体" panose="02010609060101010101" pitchFamily="49" charset="-122"/>
              </a:rPr>
              <a:t>丰富的资源</a:t>
            </a:r>
            <a:endParaRPr lang="en-US" altLang="zh-CN" dirty="0" smtClean="0">
              <a:latin typeface="楷体" panose="02010609060101010101" pitchFamily="49" charset="-122"/>
              <a:ea typeface="楷体" panose="02010609060101010101" pitchFamily="49" charset="-122"/>
            </a:endParaRPr>
          </a:p>
          <a:p>
            <a:pPr lvl="1">
              <a:buClr>
                <a:srgbClr val="FFC000"/>
              </a:buClr>
            </a:pPr>
            <a:r>
              <a:rPr lang="zh-CN" altLang="en-US" dirty="0" smtClean="0">
                <a:latin typeface="楷体" panose="02010609060101010101" pitchFamily="49" charset="-122"/>
                <a:ea typeface="楷体" panose="02010609060101010101" pitchFamily="49" charset="-122"/>
              </a:rPr>
              <a:t>虚拟社会</a:t>
            </a:r>
            <a:endParaRPr lang="en-US" altLang="zh-CN" dirty="0" smtClean="0">
              <a:latin typeface="楷体" panose="02010609060101010101" pitchFamily="49" charset="-122"/>
              <a:ea typeface="楷体" panose="02010609060101010101" pitchFamily="49"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908720"/>
            <a:ext cx="3312368" cy="216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429000"/>
            <a:ext cx="3822328"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323528" y="3861048"/>
            <a:ext cx="4572000" cy="2634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a:defRPr>
                <a:solidFill>
                  <a:schemeClr val="tx1"/>
                </a:solidFill>
                <a:latin typeface="Constantia" pitchFamily="18" charset="0"/>
                <a:ea typeface="宋体" pitchFamily="2" charset="-122"/>
              </a:defRPr>
            </a:lvl1pPr>
            <a:lvl2pPr marL="639763" indent="-246063">
              <a:defRPr>
                <a:solidFill>
                  <a:schemeClr val="tx1"/>
                </a:solidFill>
                <a:latin typeface="Constantia" pitchFamily="18" charset="0"/>
                <a:ea typeface="宋体" pitchFamily="2" charset="-122"/>
              </a:defRPr>
            </a:lvl2pPr>
            <a:lvl3pPr marL="1143000" indent="-228600">
              <a:defRPr>
                <a:solidFill>
                  <a:schemeClr val="tx1"/>
                </a:solidFill>
                <a:latin typeface="Constantia" pitchFamily="18" charset="0"/>
                <a:ea typeface="宋体" pitchFamily="2" charset="-122"/>
              </a:defRPr>
            </a:lvl3pPr>
            <a:lvl4pPr marL="1600200" indent="-228600">
              <a:defRPr>
                <a:solidFill>
                  <a:schemeClr val="tx1"/>
                </a:solidFill>
                <a:latin typeface="Constantia" pitchFamily="18" charset="0"/>
                <a:ea typeface="宋体" pitchFamily="2" charset="-122"/>
              </a:defRPr>
            </a:lvl4pPr>
            <a:lvl5pPr marL="2057400" indent="-228600">
              <a:defRPr>
                <a:solidFill>
                  <a:schemeClr val="tx1"/>
                </a:solidFill>
                <a:latin typeface="Constantia" pitchFamily="18" charset="0"/>
                <a:ea typeface="宋体" pitchFamily="2" charset="-122"/>
              </a:defRPr>
            </a:lvl5pPr>
            <a:lvl6pPr marL="2514600" indent="-228600" fontAlgn="base">
              <a:spcBef>
                <a:spcPct val="0"/>
              </a:spcBef>
              <a:spcAft>
                <a:spcPct val="0"/>
              </a:spcAft>
              <a:defRPr>
                <a:solidFill>
                  <a:schemeClr val="tx1"/>
                </a:solidFill>
                <a:latin typeface="Constantia" pitchFamily="18" charset="0"/>
                <a:ea typeface="宋体" pitchFamily="2" charset="-122"/>
              </a:defRPr>
            </a:lvl6pPr>
            <a:lvl7pPr marL="2971800" indent="-228600" fontAlgn="base">
              <a:spcBef>
                <a:spcPct val="0"/>
              </a:spcBef>
              <a:spcAft>
                <a:spcPct val="0"/>
              </a:spcAft>
              <a:defRPr>
                <a:solidFill>
                  <a:schemeClr val="tx1"/>
                </a:solidFill>
                <a:latin typeface="Constantia" pitchFamily="18" charset="0"/>
                <a:ea typeface="宋体" pitchFamily="2" charset="-122"/>
              </a:defRPr>
            </a:lvl7pPr>
            <a:lvl8pPr marL="3429000" indent="-228600" fontAlgn="base">
              <a:spcBef>
                <a:spcPct val="0"/>
              </a:spcBef>
              <a:spcAft>
                <a:spcPct val="0"/>
              </a:spcAft>
              <a:defRPr>
                <a:solidFill>
                  <a:schemeClr val="tx1"/>
                </a:solidFill>
                <a:latin typeface="Constantia" pitchFamily="18" charset="0"/>
                <a:ea typeface="宋体" pitchFamily="2" charset="-122"/>
              </a:defRPr>
            </a:lvl8pPr>
            <a:lvl9pPr marL="3886200" indent="-228600" fontAlgn="base">
              <a:spcBef>
                <a:spcPct val="0"/>
              </a:spcBef>
              <a:spcAft>
                <a:spcPct val="0"/>
              </a:spcAft>
              <a:defRPr>
                <a:solidFill>
                  <a:schemeClr val="tx1"/>
                </a:solidFill>
                <a:latin typeface="Constantia" pitchFamily="18" charset="0"/>
                <a:ea typeface="宋体" pitchFamily="2" charset="-122"/>
              </a:defRPr>
            </a:lvl9pPr>
          </a:lstStyle>
          <a:p>
            <a:pPr marL="457200" indent="-457200" fontAlgn="base">
              <a:spcBef>
                <a:spcPct val="20000"/>
              </a:spcBef>
              <a:spcAft>
                <a:spcPct val="0"/>
              </a:spcAft>
              <a:buClr>
                <a:srgbClr val="C00000"/>
              </a:buClr>
              <a:buSzPct val="95000"/>
              <a:buFont typeface="Wingdings" panose="05000000000000000000" pitchFamily="2" charset="2"/>
              <a:buChar char="n"/>
            </a:pPr>
            <a:r>
              <a:rPr lang="en-US" altLang="zh-CN" sz="2600" dirty="0" smtClean="0">
                <a:solidFill>
                  <a:srgbClr val="000000"/>
                </a:solidFill>
                <a:latin typeface="楷体" panose="02010609060101010101" pitchFamily="49" charset="-122"/>
                <a:ea typeface="楷体" panose="02010609060101010101" pitchFamily="49" charset="-122"/>
              </a:rPr>
              <a:t>Web(</a:t>
            </a:r>
            <a:r>
              <a:rPr lang="zh-CN" altLang="en-US" sz="2600" dirty="0" smtClean="0">
                <a:solidFill>
                  <a:srgbClr val="000000"/>
                </a:solidFill>
                <a:latin typeface="楷体" panose="02010609060101010101" pitchFamily="49" charset="-122"/>
                <a:ea typeface="楷体" panose="02010609060101010101" pitchFamily="49" charset="-122"/>
              </a:rPr>
              <a:t>万维网</a:t>
            </a:r>
            <a:r>
              <a:rPr lang="en-US" altLang="zh-CN" sz="2600" dirty="0" smtClean="0">
                <a:solidFill>
                  <a:srgbClr val="000000"/>
                </a:solidFill>
                <a:latin typeface="楷体" panose="02010609060101010101" pitchFamily="49" charset="-122"/>
                <a:ea typeface="楷体" panose="02010609060101010101" pitchFamily="49" charset="-122"/>
              </a:rPr>
              <a:t>)</a:t>
            </a:r>
          </a:p>
          <a:p>
            <a:pPr lvl="1" fontAlgn="base">
              <a:spcBef>
                <a:spcPct val="20000"/>
              </a:spcBef>
              <a:spcAft>
                <a:spcPct val="0"/>
              </a:spcAft>
              <a:buClr>
                <a:srgbClr val="FFC000"/>
              </a:buClr>
              <a:buSzPct val="85000"/>
              <a:buFont typeface="Wingdings 2" pitchFamily="18" charset="2"/>
              <a:buChar char=""/>
            </a:pPr>
            <a:r>
              <a:rPr lang="en-US" altLang="zh-CN" sz="2400" dirty="0" smtClean="0">
                <a:solidFill>
                  <a:srgbClr val="000000"/>
                </a:solidFill>
                <a:latin typeface="楷体" panose="02010609060101010101" pitchFamily="49" charset="-122"/>
                <a:ea typeface="楷体" panose="02010609060101010101" pitchFamily="49" charset="-122"/>
              </a:rPr>
              <a:t>WWW(</a:t>
            </a:r>
            <a:r>
              <a:rPr lang="en-US" altLang="zh-CN" sz="2400" dirty="0"/>
              <a:t>World Wide </a:t>
            </a:r>
            <a:r>
              <a:rPr lang="en-US" altLang="zh-CN" sz="2400" dirty="0" smtClean="0"/>
              <a:t>Web</a:t>
            </a:r>
            <a:r>
              <a:rPr lang="en-US" altLang="zh-CN" sz="2400" dirty="0" smtClean="0">
                <a:solidFill>
                  <a:srgbClr val="000000"/>
                </a:solidFill>
                <a:latin typeface="楷体" panose="02010609060101010101" pitchFamily="49" charset="-122"/>
                <a:ea typeface="楷体" panose="02010609060101010101" pitchFamily="49" charset="-122"/>
              </a:rPr>
              <a:t>)</a:t>
            </a:r>
          </a:p>
          <a:p>
            <a:pPr lvl="1" fontAlgn="base">
              <a:spcBef>
                <a:spcPct val="20000"/>
              </a:spcBef>
              <a:spcAft>
                <a:spcPct val="0"/>
              </a:spcAft>
              <a:buClr>
                <a:srgbClr val="FFC000"/>
              </a:buClr>
              <a:buSzPct val="85000"/>
              <a:buFont typeface="Wingdings 2" pitchFamily="18" charset="2"/>
              <a:buChar char=""/>
            </a:pPr>
            <a:r>
              <a:rPr lang="zh-CN" altLang="en-US" sz="2400" dirty="0" smtClean="0">
                <a:solidFill>
                  <a:srgbClr val="000000"/>
                </a:solidFill>
                <a:latin typeface="楷体" panose="02010609060101010101" pitchFamily="49" charset="-122"/>
                <a:ea typeface="楷体" panose="02010609060101010101" pitchFamily="49" charset="-122"/>
              </a:rPr>
              <a:t>综合信息服务</a:t>
            </a:r>
            <a:endParaRPr lang="en-US" altLang="zh-CN" sz="2400" dirty="0" smtClean="0">
              <a:solidFill>
                <a:srgbClr val="000000"/>
              </a:solidFill>
              <a:latin typeface="楷体" panose="02010609060101010101" pitchFamily="49" charset="-122"/>
              <a:ea typeface="楷体" panose="02010609060101010101" pitchFamily="49" charset="-122"/>
            </a:endParaRPr>
          </a:p>
          <a:p>
            <a:pPr lvl="1" fontAlgn="base">
              <a:spcBef>
                <a:spcPct val="20000"/>
              </a:spcBef>
              <a:spcAft>
                <a:spcPct val="0"/>
              </a:spcAft>
              <a:buClr>
                <a:srgbClr val="FFC000"/>
              </a:buClr>
              <a:buSzPct val="85000"/>
              <a:buFont typeface="Wingdings 2" pitchFamily="18" charset="2"/>
              <a:buChar char=""/>
            </a:pPr>
            <a:r>
              <a:rPr lang="zh-CN" altLang="en-US" sz="2400" dirty="0" smtClean="0">
                <a:solidFill>
                  <a:srgbClr val="000000"/>
                </a:solidFill>
                <a:latin typeface="楷体" panose="02010609060101010101" pitchFamily="49" charset="-122"/>
                <a:ea typeface="楷体" panose="02010609060101010101" pitchFamily="49" charset="-122"/>
              </a:rPr>
              <a:t>超文本（</a:t>
            </a:r>
            <a:r>
              <a:rPr lang="en-US" altLang="zh-CN" sz="2000" dirty="0"/>
              <a:t>Hyper Text Markup </a:t>
            </a:r>
            <a:r>
              <a:rPr lang="en-US" altLang="zh-CN" sz="2000" dirty="0" smtClean="0"/>
              <a:t>Language</a:t>
            </a:r>
            <a:r>
              <a:rPr lang="zh-CN" altLang="en-US" sz="2000" dirty="0" smtClean="0"/>
              <a:t>，</a:t>
            </a:r>
            <a:r>
              <a:rPr lang="en-US" altLang="zh-CN" sz="2400" dirty="0" smtClean="0">
                <a:solidFill>
                  <a:srgbClr val="000000"/>
                </a:solidFill>
                <a:latin typeface="楷体" panose="02010609060101010101" pitchFamily="49" charset="-122"/>
                <a:ea typeface="楷体" panose="02010609060101010101" pitchFamily="49" charset="-122"/>
              </a:rPr>
              <a:t>HTML)</a:t>
            </a:r>
          </a:p>
          <a:p>
            <a:pPr lvl="1" fontAlgn="base">
              <a:spcBef>
                <a:spcPct val="20000"/>
              </a:spcBef>
              <a:spcAft>
                <a:spcPct val="0"/>
              </a:spcAft>
              <a:buClr>
                <a:srgbClr val="FFC000"/>
              </a:buClr>
              <a:buSzPct val="85000"/>
              <a:buFont typeface="Wingdings 2" pitchFamily="18" charset="2"/>
              <a:buChar char=""/>
            </a:pPr>
            <a:r>
              <a:rPr lang="zh-CN" altLang="en-US" sz="2400" dirty="0" smtClean="0">
                <a:solidFill>
                  <a:srgbClr val="000000"/>
                </a:solidFill>
                <a:latin typeface="楷体" panose="02010609060101010101" pitchFamily="49" charset="-122"/>
                <a:ea typeface="楷体" panose="02010609060101010101" pitchFamily="49" charset="-122"/>
              </a:rPr>
              <a:t>浏览器</a:t>
            </a:r>
            <a:endParaRPr lang="zh-CN" altLang="zh-CN" sz="2400" dirty="0" smtClean="0">
              <a:solidFill>
                <a:srgbClr val="00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454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6386"/>
                                        </p:tgtEl>
                                        <p:attrNameLst>
                                          <p:attrName>style.visibility</p:attrName>
                                        </p:attrNameLst>
                                      </p:cBhvr>
                                      <p:to>
                                        <p:strVal val="visible"/>
                                      </p:to>
                                    </p:set>
                                    <p:animEffect transition="in" filter="barn(inVertical)">
                                      <p:cBhvr>
                                        <p:cTn id="13" dur="500"/>
                                        <p:tgtEl>
                                          <p:spTgt spid="1638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down)">
                                      <p:cBhvr>
                                        <p:cTn id="24" dur="500"/>
                                        <p:tgtEl>
                                          <p:spTgt spid="3">
                                            <p:txEl>
                                              <p:pRg st="3" end="3"/>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 calcmode="lin" valueType="num">
                                      <p:cBhvr additive="base">
                                        <p:cTn id="3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6387"/>
                                        </p:tgtEl>
                                        <p:attrNameLst>
                                          <p:attrName>style.visibility</p:attrName>
                                        </p:attrNameLst>
                                      </p:cBhvr>
                                      <p:to>
                                        <p:strVal val="visible"/>
                                      </p:to>
                                    </p:set>
                                    <p:animEffect transition="in" filter="barn(inVertical)">
                                      <p:cBhvr>
                                        <p:cTn id="38" dur="500"/>
                                        <p:tgtEl>
                                          <p:spTgt spid="1638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Effect transition="in" filter="wipe(down)">
                                      <p:cBhvr>
                                        <p:cTn id="43" dur="500"/>
                                        <p:tgtEl>
                                          <p:spTgt spid="4">
                                            <p:txEl>
                                              <p:pRg st="1" end="1"/>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4">
                                            <p:txEl>
                                              <p:pRg st="2" end="2"/>
                                            </p:txEl>
                                          </p:spTgt>
                                        </p:tgtEl>
                                        <p:attrNameLst>
                                          <p:attrName>style.visibility</p:attrName>
                                        </p:attrNameLst>
                                      </p:cBhvr>
                                      <p:to>
                                        <p:strVal val="visible"/>
                                      </p:to>
                                    </p:set>
                                    <p:animEffect transition="in" filter="wipe(down)">
                                      <p:cBhvr>
                                        <p:cTn id="46" dur="500"/>
                                        <p:tgtEl>
                                          <p:spTgt spid="4">
                                            <p:txEl>
                                              <p:pRg st="2" end="2"/>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animEffect transition="in" filter="wipe(down)">
                                      <p:cBhvr>
                                        <p:cTn id="49" dur="500"/>
                                        <p:tgtEl>
                                          <p:spTgt spid="4">
                                            <p:txEl>
                                              <p:pRg st="3" end="3"/>
                                            </p:tx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wipe(down)">
                                      <p:cBhvr>
                                        <p:cTn id="5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988840"/>
            <a:ext cx="4824536" cy="468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323528" y="1412776"/>
            <a:ext cx="6647974" cy="499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73050" indent="-273050">
              <a:defRPr>
                <a:solidFill>
                  <a:schemeClr val="tx1"/>
                </a:solidFill>
                <a:latin typeface="Constantia" pitchFamily="18" charset="0"/>
                <a:ea typeface="宋体" pitchFamily="2" charset="-122"/>
              </a:defRPr>
            </a:lvl1pPr>
            <a:lvl2pPr marL="730250" indent="-273050">
              <a:defRPr>
                <a:solidFill>
                  <a:schemeClr val="tx1"/>
                </a:solidFill>
                <a:latin typeface="Constantia" pitchFamily="18" charset="0"/>
                <a:ea typeface="宋体" pitchFamily="2" charset="-122"/>
              </a:defRPr>
            </a:lvl2pPr>
            <a:lvl3pPr marL="1143000" indent="-228600">
              <a:defRPr>
                <a:solidFill>
                  <a:schemeClr val="tx1"/>
                </a:solidFill>
                <a:latin typeface="Constantia" pitchFamily="18" charset="0"/>
                <a:ea typeface="宋体" pitchFamily="2" charset="-122"/>
              </a:defRPr>
            </a:lvl3pPr>
            <a:lvl4pPr marL="1600200" indent="-228600">
              <a:defRPr>
                <a:solidFill>
                  <a:schemeClr val="tx1"/>
                </a:solidFill>
                <a:latin typeface="Constantia" pitchFamily="18" charset="0"/>
                <a:ea typeface="宋体" pitchFamily="2" charset="-122"/>
              </a:defRPr>
            </a:lvl4pPr>
            <a:lvl5pPr marL="2057400" indent="-228600">
              <a:defRPr>
                <a:solidFill>
                  <a:schemeClr val="tx1"/>
                </a:solidFill>
                <a:latin typeface="Constantia" pitchFamily="18" charset="0"/>
                <a:ea typeface="宋体" pitchFamily="2" charset="-122"/>
              </a:defRPr>
            </a:lvl5pPr>
            <a:lvl6pPr marL="2514600" indent="-228600" fontAlgn="base">
              <a:spcBef>
                <a:spcPct val="0"/>
              </a:spcBef>
              <a:spcAft>
                <a:spcPct val="0"/>
              </a:spcAft>
              <a:defRPr>
                <a:solidFill>
                  <a:schemeClr val="tx1"/>
                </a:solidFill>
                <a:latin typeface="Constantia" pitchFamily="18" charset="0"/>
                <a:ea typeface="宋体" pitchFamily="2" charset="-122"/>
              </a:defRPr>
            </a:lvl6pPr>
            <a:lvl7pPr marL="2971800" indent="-228600" fontAlgn="base">
              <a:spcBef>
                <a:spcPct val="0"/>
              </a:spcBef>
              <a:spcAft>
                <a:spcPct val="0"/>
              </a:spcAft>
              <a:defRPr>
                <a:solidFill>
                  <a:schemeClr val="tx1"/>
                </a:solidFill>
                <a:latin typeface="Constantia" pitchFamily="18" charset="0"/>
                <a:ea typeface="宋体" pitchFamily="2" charset="-122"/>
              </a:defRPr>
            </a:lvl7pPr>
            <a:lvl8pPr marL="3429000" indent="-228600" fontAlgn="base">
              <a:spcBef>
                <a:spcPct val="0"/>
              </a:spcBef>
              <a:spcAft>
                <a:spcPct val="0"/>
              </a:spcAft>
              <a:defRPr>
                <a:solidFill>
                  <a:schemeClr val="tx1"/>
                </a:solidFill>
                <a:latin typeface="Constantia" pitchFamily="18" charset="0"/>
                <a:ea typeface="宋体" pitchFamily="2" charset="-122"/>
              </a:defRPr>
            </a:lvl8pPr>
            <a:lvl9pPr marL="3886200" indent="-228600" fontAlgn="base">
              <a:spcBef>
                <a:spcPct val="0"/>
              </a:spcBef>
              <a:spcAft>
                <a:spcPct val="0"/>
              </a:spcAft>
              <a:defRPr>
                <a:solidFill>
                  <a:schemeClr val="tx1"/>
                </a:solidFill>
                <a:latin typeface="Constantia" pitchFamily="18" charset="0"/>
                <a:ea typeface="宋体" pitchFamily="2" charset="-122"/>
              </a:defRPr>
            </a:lvl9pPr>
          </a:lstStyle>
          <a:p>
            <a:pPr marL="457200" indent="-457200" fontAlgn="base">
              <a:spcBef>
                <a:spcPct val="20000"/>
              </a:spcBef>
              <a:spcAft>
                <a:spcPct val="0"/>
              </a:spcAft>
              <a:buClr>
                <a:srgbClr val="C00000"/>
              </a:buClr>
              <a:buSzPct val="95000"/>
              <a:buFont typeface="Wingdings" panose="05000000000000000000" pitchFamily="2" charset="2"/>
              <a:buChar char="n"/>
            </a:pPr>
            <a:r>
              <a:rPr lang="zh-CN" altLang="en-US" sz="2600" dirty="0" smtClean="0">
                <a:solidFill>
                  <a:prstClr val="black"/>
                </a:solidFill>
                <a:latin typeface="楷体" panose="02010609060101010101" pitchFamily="49" charset="-122"/>
                <a:ea typeface="楷体" panose="02010609060101010101" pitchFamily="49" charset="-122"/>
              </a:rPr>
              <a:t>计算机很重要的一个应用</a:t>
            </a:r>
            <a:r>
              <a:rPr lang="en-US" altLang="zh-CN" sz="2600" dirty="0" smtClean="0">
                <a:solidFill>
                  <a:prstClr val="black"/>
                </a:solidFill>
                <a:latin typeface="楷体" panose="02010609060101010101" pitchFamily="49" charset="-122"/>
                <a:ea typeface="楷体" panose="02010609060101010101" pitchFamily="49" charset="-122"/>
              </a:rPr>
              <a:t>—</a:t>
            </a:r>
            <a:r>
              <a:rPr lang="zh-CN" altLang="en-US" sz="2600" dirty="0" smtClean="0">
                <a:solidFill>
                  <a:prstClr val="black"/>
                </a:solidFill>
                <a:latin typeface="楷体" panose="02010609060101010101" pitchFamily="49" charset="-122"/>
                <a:ea typeface="楷体" panose="02010609060101010101" pitchFamily="49" charset="-122"/>
              </a:rPr>
              <a:t>构建信息系统</a:t>
            </a:r>
            <a:endParaRPr lang="en-US" altLang="zh-CN" sz="2600" dirty="0" smtClean="0">
              <a:solidFill>
                <a:srgbClr val="000000"/>
              </a:solidFill>
              <a:latin typeface="楷体" panose="02010609060101010101" pitchFamily="49" charset="-122"/>
              <a:ea typeface="楷体" panose="02010609060101010101" pitchFamily="49" charset="-122"/>
            </a:endParaRPr>
          </a:p>
          <a:p>
            <a:pPr marL="457200" indent="-457200" fontAlgn="base">
              <a:spcBef>
                <a:spcPct val="20000"/>
              </a:spcBef>
              <a:spcAft>
                <a:spcPct val="0"/>
              </a:spcAft>
              <a:buClr>
                <a:srgbClr val="C00000"/>
              </a:buClr>
              <a:buSzPct val="95000"/>
              <a:buFont typeface="Wingdings" panose="05000000000000000000" pitchFamily="2" charset="2"/>
              <a:buChar char="n"/>
            </a:pPr>
            <a:r>
              <a:rPr lang="en-US" altLang="zh-CN" sz="2600" dirty="0" smtClean="0">
                <a:solidFill>
                  <a:srgbClr val="000000"/>
                </a:solidFill>
                <a:latin typeface="楷体" panose="02010609060101010101" pitchFamily="49" charset="-122"/>
                <a:ea typeface="楷体" panose="02010609060101010101" pitchFamily="49" charset="-122"/>
              </a:rPr>
              <a:t>Information System</a:t>
            </a:r>
          </a:p>
          <a:p>
            <a:pPr lvl="1" fontAlgn="base">
              <a:spcBef>
                <a:spcPct val="20000"/>
              </a:spcBef>
              <a:spcAft>
                <a:spcPct val="0"/>
              </a:spcAft>
              <a:buClr>
                <a:srgbClr val="FFC000"/>
              </a:buClr>
              <a:buSzPct val="95000"/>
              <a:buFont typeface="Wingdings 2" pitchFamily="18" charset="2"/>
              <a:buChar char=""/>
            </a:pPr>
            <a:r>
              <a:rPr lang="zh-CN" altLang="en-US" sz="2400" dirty="0" smtClean="0">
                <a:solidFill>
                  <a:srgbClr val="000000"/>
                </a:solidFill>
                <a:latin typeface="楷体" panose="02010609060101010101" pitchFamily="49" charset="-122"/>
                <a:ea typeface="楷体" panose="02010609060101010101" pitchFamily="49" charset="-122"/>
              </a:rPr>
              <a:t>硬件</a:t>
            </a:r>
            <a:endParaRPr lang="en-US" altLang="zh-CN" sz="2400" dirty="0" smtClean="0">
              <a:solidFill>
                <a:srgbClr val="000000"/>
              </a:solidFill>
              <a:latin typeface="楷体" panose="02010609060101010101" pitchFamily="49" charset="-122"/>
              <a:ea typeface="楷体" panose="02010609060101010101" pitchFamily="49" charset="-122"/>
            </a:endParaRPr>
          </a:p>
          <a:p>
            <a:pPr lvl="1" fontAlgn="base">
              <a:spcBef>
                <a:spcPct val="20000"/>
              </a:spcBef>
              <a:spcAft>
                <a:spcPct val="0"/>
              </a:spcAft>
              <a:buClr>
                <a:srgbClr val="FFC000"/>
              </a:buClr>
              <a:buSzPct val="95000"/>
              <a:buFont typeface="Wingdings 2" pitchFamily="18" charset="2"/>
              <a:buChar char=""/>
            </a:pPr>
            <a:r>
              <a:rPr lang="zh-CN" altLang="en-US" sz="2400" dirty="0" smtClean="0">
                <a:solidFill>
                  <a:srgbClr val="000000"/>
                </a:solidFill>
                <a:latin typeface="楷体" panose="02010609060101010101" pitchFamily="49" charset="-122"/>
                <a:ea typeface="楷体" panose="02010609060101010101" pitchFamily="49" charset="-122"/>
              </a:rPr>
              <a:t>软件</a:t>
            </a:r>
            <a:endParaRPr lang="en-US" altLang="zh-CN" sz="2400" dirty="0" smtClean="0">
              <a:solidFill>
                <a:srgbClr val="000000"/>
              </a:solidFill>
              <a:latin typeface="楷体" panose="02010609060101010101" pitchFamily="49" charset="-122"/>
              <a:ea typeface="楷体" panose="02010609060101010101" pitchFamily="49" charset="-122"/>
            </a:endParaRPr>
          </a:p>
          <a:p>
            <a:pPr lvl="1" fontAlgn="base">
              <a:spcBef>
                <a:spcPct val="20000"/>
              </a:spcBef>
              <a:spcAft>
                <a:spcPct val="0"/>
              </a:spcAft>
              <a:buClr>
                <a:srgbClr val="FFC000"/>
              </a:buClr>
              <a:buSzPct val="95000"/>
              <a:buFont typeface="Wingdings 2" pitchFamily="18" charset="2"/>
              <a:buChar char=""/>
            </a:pPr>
            <a:r>
              <a:rPr lang="zh-CN" altLang="en-US" sz="2400" dirty="0" smtClean="0">
                <a:solidFill>
                  <a:srgbClr val="000000"/>
                </a:solidFill>
                <a:latin typeface="楷体" panose="02010609060101010101" pitchFamily="49" charset="-122"/>
                <a:ea typeface="楷体" panose="02010609060101010101" pitchFamily="49" charset="-122"/>
              </a:rPr>
              <a:t>数据</a:t>
            </a:r>
            <a:endParaRPr lang="en-US" altLang="zh-CN" sz="2400" dirty="0" smtClean="0">
              <a:solidFill>
                <a:srgbClr val="000000"/>
              </a:solidFill>
              <a:latin typeface="楷体" panose="02010609060101010101" pitchFamily="49" charset="-122"/>
              <a:ea typeface="楷体" panose="02010609060101010101" pitchFamily="49" charset="-122"/>
            </a:endParaRPr>
          </a:p>
          <a:p>
            <a:pPr lvl="1" fontAlgn="base">
              <a:spcBef>
                <a:spcPct val="20000"/>
              </a:spcBef>
              <a:spcAft>
                <a:spcPct val="0"/>
              </a:spcAft>
              <a:buClr>
                <a:srgbClr val="FFC000"/>
              </a:buClr>
              <a:buSzPct val="95000"/>
              <a:buFont typeface="Wingdings 2" pitchFamily="18" charset="2"/>
              <a:buChar char=""/>
            </a:pPr>
            <a:r>
              <a:rPr lang="zh-CN" altLang="en-US" sz="2400" dirty="0" smtClean="0">
                <a:solidFill>
                  <a:srgbClr val="000000"/>
                </a:solidFill>
                <a:latin typeface="楷体" panose="02010609060101010101" pitchFamily="49" charset="-122"/>
                <a:ea typeface="楷体" panose="02010609060101010101" pitchFamily="49" charset="-122"/>
              </a:rPr>
              <a:t>用户</a:t>
            </a:r>
            <a:endParaRPr lang="en-US" altLang="zh-CN" sz="2400" dirty="0" smtClean="0">
              <a:solidFill>
                <a:srgbClr val="000000"/>
              </a:solidFill>
              <a:latin typeface="楷体" panose="02010609060101010101" pitchFamily="49" charset="-122"/>
              <a:ea typeface="楷体" panose="02010609060101010101" pitchFamily="49" charset="-122"/>
            </a:endParaRPr>
          </a:p>
          <a:p>
            <a:pPr lvl="1" fontAlgn="base">
              <a:spcBef>
                <a:spcPct val="20000"/>
              </a:spcBef>
              <a:spcAft>
                <a:spcPct val="0"/>
              </a:spcAft>
              <a:buClr>
                <a:srgbClr val="FFC000"/>
              </a:buClr>
              <a:buSzPct val="95000"/>
              <a:buFont typeface="Wingdings 2" pitchFamily="18" charset="2"/>
              <a:buChar char=""/>
            </a:pPr>
            <a:r>
              <a:rPr lang="zh-CN" altLang="en-US" sz="2400" dirty="0" smtClean="0">
                <a:solidFill>
                  <a:srgbClr val="000000"/>
                </a:solidFill>
                <a:latin typeface="楷体" panose="02010609060101010101" pitchFamily="49" charset="-122"/>
                <a:ea typeface="楷体" panose="02010609060101010101" pitchFamily="49" charset="-122"/>
              </a:rPr>
              <a:t>过程</a:t>
            </a:r>
            <a:endParaRPr lang="en-US" altLang="zh-CN" sz="2400" dirty="0" smtClean="0">
              <a:solidFill>
                <a:srgbClr val="000000"/>
              </a:solidFill>
              <a:latin typeface="楷体" panose="02010609060101010101" pitchFamily="49" charset="-122"/>
              <a:ea typeface="楷体" panose="02010609060101010101" pitchFamily="49" charset="-122"/>
            </a:endParaRPr>
          </a:p>
          <a:p>
            <a:pPr lvl="1" fontAlgn="base">
              <a:spcBef>
                <a:spcPct val="20000"/>
              </a:spcBef>
              <a:spcAft>
                <a:spcPct val="0"/>
              </a:spcAft>
              <a:buClr>
                <a:srgbClr val="FFC000"/>
              </a:buClr>
              <a:buSzPct val="95000"/>
              <a:buFont typeface="Wingdings 2" pitchFamily="18" charset="2"/>
              <a:buChar char=""/>
            </a:pPr>
            <a:r>
              <a:rPr lang="zh-CN" altLang="en-US" sz="2400" dirty="0" smtClean="0">
                <a:solidFill>
                  <a:srgbClr val="000000"/>
                </a:solidFill>
                <a:latin typeface="楷体" panose="02010609060101010101" pitchFamily="49" charset="-122"/>
                <a:ea typeface="楷体" panose="02010609060101010101" pitchFamily="49" charset="-122"/>
              </a:rPr>
              <a:t>通信</a:t>
            </a:r>
            <a:endParaRPr lang="en-US" altLang="zh-CN" sz="2400" dirty="0" smtClean="0">
              <a:solidFill>
                <a:srgbClr val="000000"/>
              </a:solidFill>
              <a:latin typeface="楷体" panose="02010609060101010101" pitchFamily="49" charset="-122"/>
              <a:ea typeface="楷体" panose="02010609060101010101" pitchFamily="49" charset="-122"/>
            </a:endParaRPr>
          </a:p>
          <a:p>
            <a:pPr marL="457200" indent="-457200" fontAlgn="base">
              <a:spcBef>
                <a:spcPct val="20000"/>
              </a:spcBef>
              <a:spcAft>
                <a:spcPct val="0"/>
              </a:spcAft>
              <a:buClr>
                <a:srgbClr val="C00000"/>
              </a:buClr>
              <a:buSzPct val="95000"/>
              <a:buFont typeface="Wingdings" panose="05000000000000000000" pitchFamily="2" charset="2"/>
              <a:buChar char="n"/>
            </a:pPr>
            <a:r>
              <a:rPr lang="en-US" altLang="zh-CN" sz="2600" dirty="0" smtClean="0">
                <a:solidFill>
                  <a:srgbClr val="000000"/>
                </a:solidFill>
                <a:latin typeface="楷体" panose="02010609060101010101" pitchFamily="49" charset="-122"/>
                <a:ea typeface="楷体" panose="02010609060101010101" pitchFamily="49" charset="-122"/>
              </a:rPr>
              <a:t>ERP</a:t>
            </a:r>
          </a:p>
          <a:p>
            <a:pPr lvl="1" fontAlgn="base">
              <a:spcBef>
                <a:spcPct val="20000"/>
              </a:spcBef>
              <a:spcAft>
                <a:spcPct val="0"/>
              </a:spcAft>
              <a:buClr>
                <a:srgbClr val="FFC000"/>
              </a:buClr>
              <a:buSzPct val="95000"/>
              <a:buFont typeface="Wingdings 2" pitchFamily="18" charset="2"/>
              <a:buChar char=""/>
            </a:pPr>
            <a:r>
              <a:rPr lang="zh-CN" altLang="en-US" sz="2400" dirty="0" smtClean="0">
                <a:solidFill>
                  <a:srgbClr val="000000"/>
                </a:solidFill>
                <a:latin typeface="楷体" panose="02010609060101010101" pitchFamily="49" charset="-122"/>
                <a:ea typeface="楷体" panose="02010609060101010101" pitchFamily="49" charset="-122"/>
              </a:rPr>
              <a:t>企业资源管理</a:t>
            </a:r>
            <a:endParaRPr lang="en-US" altLang="zh-CN" sz="2400" dirty="0" smtClean="0">
              <a:solidFill>
                <a:srgbClr val="000000"/>
              </a:solidFill>
              <a:latin typeface="楷体" panose="02010609060101010101" pitchFamily="49" charset="-122"/>
              <a:ea typeface="楷体" panose="02010609060101010101" pitchFamily="49" charset="-122"/>
            </a:endParaRPr>
          </a:p>
          <a:p>
            <a:pPr marL="457200" lvl="1" indent="0" fontAlgn="base">
              <a:spcBef>
                <a:spcPct val="20000"/>
              </a:spcBef>
              <a:spcAft>
                <a:spcPct val="0"/>
              </a:spcAft>
              <a:buClr>
                <a:srgbClr val="FFC000"/>
              </a:buClr>
              <a:buSzPct val="95000"/>
            </a:pPr>
            <a:r>
              <a:rPr lang="en-US" altLang="zh-CN" sz="2400" dirty="0" smtClean="0">
                <a:solidFill>
                  <a:srgbClr val="000000"/>
                </a:solidFill>
                <a:latin typeface="Cambria Math" panose="02040503050406030204" pitchFamily="18" charset="0"/>
                <a:ea typeface="楷体" panose="02010609060101010101" pitchFamily="49" charset="-122"/>
              </a:rPr>
              <a:t>(Enterprise Resource Planning)</a:t>
            </a:r>
          </a:p>
        </p:txBody>
      </p:sp>
      <p:sp>
        <p:nvSpPr>
          <p:cNvPr id="24579" name="标题 1"/>
          <p:cNvSpPr>
            <a:spLocks noGrp="1"/>
          </p:cNvSpPr>
          <p:nvPr>
            <p:ph type="title"/>
          </p:nvPr>
        </p:nvSpPr>
        <p:spPr>
          <a:xfrm>
            <a:off x="827584" y="529745"/>
            <a:ext cx="8229600" cy="783233"/>
          </a:xfrm>
        </p:spPr>
        <p:txBody>
          <a:bodyPr/>
          <a:lstStyle/>
          <a:p>
            <a:r>
              <a:rPr lang="en-US" altLang="zh-CN" sz="4800" dirty="0" smtClean="0"/>
              <a:t>1.7 </a:t>
            </a:r>
            <a:r>
              <a:rPr lang="zh-CN" altLang="en-US" sz="4800" dirty="0" smtClean="0"/>
              <a:t>数据和信息</a:t>
            </a:r>
          </a:p>
        </p:txBody>
      </p:sp>
    </p:spTree>
    <p:extLst>
      <p:ext uri="{BB962C8B-B14F-4D97-AF65-F5344CB8AC3E}">
        <p14:creationId xmlns:p14="http://schemas.microsoft.com/office/powerpoint/2010/main" val="262510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 calcmode="lin" valueType="num">
                                      <p:cBhvr additive="base">
                                        <p:cTn id="43" dur="5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 calcmode="lin" valueType="num">
                                      <p:cBhvr additive="base">
                                        <p:cTn id="47" dur="500" fill="hold"/>
                                        <p:tgtEl>
                                          <p:spTgt spid="4">
                                            <p:txEl>
                                              <p:pRg st="9" end="9"/>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anim calcmode="lin" valueType="num">
                                      <p:cBhvr additive="base">
                                        <p:cTn id="51" dur="500" fill="hold"/>
                                        <p:tgtEl>
                                          <p:spTgt spid="4">
                                            <p:txEl>
                                              <p:pRg st="10" end="1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1" fill="hold" nodeType="clickEffect">
                                  <p:stCondLst>
                                    <p:cond delay="0"/>
                                  </p:stCondLst>
                                  <p:childTnLst>
                                    <p:set>
                                      <p:cBhvr>
                                        <p:cTn id="56" dur="1" fill="hold">
                                          <p:stCondLst>
                                            <p:cond delay="0"/>
                                          </p:stCondLst>
                                        </p:cTn>
                                        <p:tgtEl>
                                          <p:spTgt spid="17412"/>
                                        </p:tgtEl>
                                        <p:attrNameLst>
                                          <p:attrName>style.visibility</p:attrName>
                                        </p:attrNameLst>
                                      </p:cBhvr>
                                      <p:to>
                                        <p:strVal val="visible"/>
                                      </p:to>
                                    </p:set>
                                    <p:animEffect transition="in" filter="barn(inVertical)">
                                      <p:cBhvr>
                                        <p:cTn id="5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620688"/>
            <a:ext cx="7772400" cy="914400"/>
          </a:xfrm>
        </p:spPr>
        <p:txBody>
          <a:bodyPr/>
          <a:lstStyle/>
          <a:p>
            <a:r>
              <a:rPr lang="en-US" altLang="zh-CN" dirty="0" smtClean="0"/>
              <a:t>1.2.1 </a:t>
            </a:r>
            <a:r>
              <a:rPr lang="zh-CN" altLang="en-US" dirty="0" smtClean="0"/>
              <a:t>计算机简史</a:t>
            </a:r>
            <a:r>
              <a:rPr lang="en-US" altLang="zh-CN" dirty="0" smtClean="0"/>
              <a:t>—</a:t>
            </a:r>
            <a:r>
              <a:rPr lang="zh-CN" altLang="en-US" dirty="0" smtClean="0"/>
              <a:t>硬件史</a:t>
            </a:r>
            <a:endParaRPr lang="zh-CN" altLang="en-US" dirty="0"/>
          </a:p>
        </p:txBody>
      </p:sp>
      <p:sp>
        <p:nvSpPr>
          <p:cNvPr id="3" name="内容占位符 2"/>
          <p:cNvSpPr>
            <a:spLocks noGrp="1"/>
          </p:cNvSpPr>
          <p:nvPr>
            <p:ph idx="1"/>
          </p:nvPr>
        </p:nvSpPr>
        <p:spPr>
          <a:xfrm>
            <a:off x="395536" y="1856530"/>
            <a:ext cx="7772400" cy="4572000"/>
          </a:xfrm>
        </p:spPr>
        <p:txBody>
          <a:bodyPr>
            <a:normAutofit/>
          </a:bodyPr>
          <a:lstStyle/>
          <a:p>
            <a:r>
              <a:rPr lang="zh-CN" altLang="zh-CN" sz="2800" dirty="0" smtClean="0"/>
              <a:t>第一台现代计算机</a:t>
            </a:r>
            <a:r>
              <a:rPr lang="zh-CN" altLang="en-US" sz="2800" dirty="0" smtClean="0"/>
              <a:t>的诞生：</a:t>
            </a:r>
            <a:r>
              <a:rPr lang="en-US" altLang="zh-CN" sz="2800" dirty="0" smtClean="0">
                <a:ea typeface="Dotum" pitchFamily="34" charset="-127"/>
              </a:rPr>
              <a:t>1946</a:t>
            </a:r>
            <a:r>
              <a:rPr lang="zh-CN" altLang="zh-CN" sz="2800" dirty="0" smtClean="0"/>
              <a:t>年的</a:t>
            </a:r>
            <a:r>
              <a:rPr lang="en-US" altLang="zh-CN" sz="2800" dirty="0" smtClean="0"/>
              <a:t>ENIAC</a:t>
            </a:r>
            <a:r>
              <a:rPr lang="zh-CN" altLang="zh-CN" sz="2800" dirty="0" smtClean="0"/>
              <a:t>（</a:t>
            </a:r>
            <a:r>
              <a:rPr lang="en-US" altLang="zh-CN" sz="2800" dirty="0" smtClean="0"/>
              <a:t>Electronic Numerical Integrator And Computer</a:t>
            </a:r>
            <a:r>
              <a:rPr lang="zh-CN" altLang="zh-CN" sz="2800" dirty="0" smtClean="0"/>
              <a:t>，电子数字积分计算机）</a:t>
            </a:r>
            <a:endParaRPr lang="en-US" altLang="zh-CN" sz="2800" dirty="0" smtClean="0"/>
          </a:p>
          <a:p>
            <a:r>
              <a:rPr lang="en-US" altLang="zh-CN" sz="2800" dirty="0" smtClean="0"/>
              <a:t>1946</a:t>
            </a:r>
            <a:r>
              <a:rPr lang="zh-CN" altLang="en-US" sz="2800" dirty="0" smtClean="0"/>
              <a:t>～</a:t>
            </a:r>
            <a:r>
              <a:rPr lang="en-US" altLang="zh-CN" sz="2800" dirty="0" smtClean="0"/>
              <a:t>1958   </a:t>
            </a:r>
            <a:r>
              <a:rPr lang="zh-CN" altLang="en-US" sz="2800" dirty="0" smtClean="0"/>
              <a:t>电子管（第一代）</a:t>
            </a:r>
            <a:endParaRPr lang="en-US" altLang="zh-CN" sz="2800" dirty="0" smtClean="0"/>
          </a:p>
          <a:p>
            <a:pPr lvl="1"/>
            <a:r>
              <a:rPr lang="zh-CN" altLang="zh-CN" sz="2400" dirty="0"/>
              <a:t>采用的是电子管作为主要元件</a:t>
            </a:r>
            <a:endParaRPr lang="en-US" altLang="zh-CN" sz="2400" dirty="0" smtClean="0"/>
          </a:p>
          <a:p>
            <a:pPr lvl="1"/>
            <a:r>
              <a:rPr lang="zh-CN" altLang="zh-CN" sz="2400" dirty="0" smtClean="0"/>
              <a:t>体积大，故障率高</a:t>
            </a:r>
            <a:endParaRPr lang="zh-CN" altLang="zh-CN" dirty="0" smtClean="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a:t>
            </a:fld>
            <a:endParaRPr lang="zh-CN"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964294">
            <a:off x="6703439" y="2683412"/>
            <a:ext cx="1368152" cy="362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1274422"/>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ENIAC"/>
          <p:cNvPicPr>
            <a:picLocks noChangeAspect="1" noChangeArrowheads="1"/>
          </p:cNvPicPr>
          <p:nvPr/>
        </p:nvPicPr>
        <p:blipFill>
          <a:blip r:embed="rId2" cstate="print"/>
          <a:srcRect/>
          <a:stretch>
            <a:fillRect/>
          </a:stretch>
        </p:blipFill>
        <p:spPr bwMode="auto">
          <a:xfrm>
            <a:off x="611560" y="1293648"/>
            <a:ext cx="7272808" cy="4197613"/>
          </a:xfrm>
          <a:prstGeom prst="rect">
            <a:avLst/>
          </a:prstGeom>
          <a:noFill/>
          <a:ln w="9525">
            <a:noFill/>
            <a:miter lim="800000"/>
            <a:headEnd/>
            <a:tailEnd/>
          </a:ln>
        </p:spPr>
      </p:pic>
      <p:sp>
        <p:nvSpPr>
          <p:cNvPr id="26627" name="Rectangle 3"/>
          <p:cNvSpPr>
            <a:spLocks noChangeArrowheads="1"/>
          </p:cNvSpPr>
          <p:nvPr/>
        </p:nvSpPr>
        <p:spPr bwMode="auto">
          <a:xfrm>
            <a:off x="1115616" y="5805264"/>
            <a:ext cx="6624736"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Arial" pitchFamily="34" charset="0"/>
                <a:ea typeface="宋体" pitchFamily="2" charset="-122"/>
              </a:rPr>
              <a:t> </a:t>
            </a:r>
            <a:r>
              <a:rPr kumimoji="0" lang="en-US" alt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ENIAC</a:t>
            </a:r>
            <a:r>
              <a:rPr kumimoji="0" 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计算机和主要发明人</a:t>
            </a:r>
            <a:r>
              <a:rPr kumimoji="0" lang="en-US" alt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J. </a:t>
            </a:r>
            <a:r>
              <a:rPr kumimoji="0" 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毛赫利和艾克特</a:t>
            </a:r>
            <a:r>
              <a:rPr kumimoji="0" lang="en-US" alt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&lt;</a:t>
            </a:r>
            <a:r>
              <a:rPr kumimoji="0" 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左前</a:t>
            </a:r>
            <a:r>
              <a:rPr kumimoji="0" lang="en-US" alt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rPr>
              <a:t>&gt; </a:t>
            </a:r>
            <a:endParaRPr kumimoji="0" lang="zh-CN" altLang="zh-CN" sz="2000" b="0" i="0" u="none" strike="noStrike" cap="none" normalizeH="0" baseline="0" dirty="0" smtClean="0">
              <a:ln>
                <a:noFill/>
              </a:ln>
              <a:solidFill>
                <a:schemeClr val="tx1"/>
              </a:solidFill>
              <a:effectLst/>
              <a:latin typeface="楷体" panose="02010609060101010101" pitchFamily="49" charset="-122"/>
              <a:ea typeface="楷体" panose="02010609060101010101" pitchFamily="49" charset="-122"/>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8</a:t>
            </a:fld>
            <a:endParaRPr lang="zh-CN" altLang="en-US"/>
          </a:p>
        </p:txBody>
      </p:sp>
    </p:spTree>
    <p:extLst>
      <p:ext uri="{BB962C8B-B14F-4D97-AF65-F5344CB8AC3E}">
        <p14:creationId xmlns:p14="http://schemas.microsoft.com/office/powerpoint/2010/main" val="571977439"/>
      </p:ext>
    </p:extLst>
  </p:cSld>
  <p:clrMapOvr>
    <a:masterClrMapping/>
  </p:clrMapOvr>
  <p:transition>
    <p:wedg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124744"/>
            <a:ext cx="7904832" cy="720080"/>
          </a:xfrm>
        </p:spPr>
        <p:txBody>
          <a:bodyPr>
            <a:normAutofit/>
          </a:bodyPr>
          <a:lstStyle/>
          <a:p>
            <a:r>
              <a:rPr lang="en-US" altLang="zh-CN" dirty="0" smtClean="0"/>
              <a:t>1959</a:t>
            </a:r>
            <a:r>
              <a:rPr lang="zh-CN" altLang="en-US" dirty="0" smtClean="0"/>
              <a:t>～</a:t>
            </a:r>
            <a:r>
              <a:rPr lang="en-US" altLang="zh-CN" dirty="0" smtClean="0"/>
              <a:t>1963 </a:t>
            </a:r>
            <a:r>
              <a:rPr lang="zh-CN" altLang="en-US" dirty="0" smtClean="0"/>
              <a:t>（第二代）</a:t>
            </a:r>
            <a:r>
              <a:rPr lang="en-US" altLang="zh-CN" dirty="0" smtClean="0"/>
              <a:t>  </a:t>
            </a:r>
            <a:r>
              <a:rPr lang="zh-CN" altLang="en-US" dirty="0" smtClean="0"/>
              <a:t>晶体管</a:t>
            </a:r>
            <a:endParaRPr lang="en-US" altLang="zh-CN" dirty="0" smtClean="0"/>
          </a:p>
        </p:txBody>
      </p:sp>
      <p:pic>
        <p:nvPicPr>
          <p:cNvPr id="27650" name="Picture 2" descr="http://www.computerhistory.org/timeline/graphics/1954_first_prod_si_q.jpg"/>
          <p:cNvPicPr>
            <a:picLocks noChangeAspect="1" noChangeArrowheads="1"/>
          </p:cNvPicPr>
          <p:nvPr/>
        </p:nvPicPr>
        <p:blipFill>
          <a:blip r:embed="rId2" r:link="rId3" cstate="print"/>
          <a:srcRect/>
          <a:stretch>
            <a:fillRect/>
          </a:stretch>
        </p:blipFill>
        <p:spPr bwMode="auto">
          <a:xfrm>
            <a:off x="539552" y="3166506"/>
            <a:ext cx="2159000" cy="2205038"/>
          </a:xfrm>
          <a:prstGeom prst="rect">
            <a:avLst/>
          </a:prstGeom>
          <a:noFill/>
          <a:ln w="9525">
            <a:noFill/>
            <a:miter lim="800000"/>
            <a:headEnd/>
            <a:tailEnd/>
          </a:ln>
        </p:spPr>
      </p:pic>
      <p:sp>
        <p:nvSpPr>
          <p:cNvPr id="4" name="灯片编号占位符 3"/>
          <p:cNvSpPr>
            <a:spLocks noGrp="1"/>
          </p:cNvSpPr>
          <p:nvPr>
            <p:ph type="sldNum" sz="quarter" idx="10"/>
          </p:nvPr>
        </p:nvSpPr>
        <p:spPr/>
        <p:txBody>
          <a:bodyPr/>
          <a:lstStyle/>
          <a:p>
            <a:fld id="{0C913308-F349-4B6D-A68A-DD1791B4A57B}" type="slidenum">
              <a:rPr lang="zh-CN" altLang="en-US" smtClean="0"/>
              <a:pPr/>
              <a:t>9</a:t>
            </a:fld>
            <a:endParaRPr lang="zh-CN" altLang="en-US" dirty="0"/>
          </a:p>
        </p:txBody>
      </p:sp>
      <p:grpSp>
        <p:nvGrpSpPr>
          <p:cNvPr id="7" name="组合 8"/>
          <p:cNvGrpSpPr>
            <a:grpSpLocks/>
          </p:cNvGrpSpPr>
          <p:nvPr/>
        </p:nvGrpSpPr>
        <p:grpSpPr bwMode="auto">
          <a:xfrm>
            <a:off x="3166819" y="1556792"/>
            <a:ext cx="5807075" cy="4889500"/>
            <a:chOff x="3275856" y="1851025"/>
            <a:chExt cx="5807042" cy="4890343"/>
          </a:xfrm>
        </p:grpSpPr>
        <p:sp>
          <p:nvSpPr>
            <p:cNvPr id="8" name="矩形 6"/>
            <p:cNvSpPr>
              <a:spLocks noChangeArrowheads="1"/>
            </p:cNvSpPr>
            <p:nvPr/>
          </p:nvSpPr>
          <p:spPr bwMode="auto">
            <a:xfrm>
              <a:off x="5796136" y="1851025"/>
              <a:ext cx="316835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a:defRPr>
                  <a:solidFill>
                    <a:schemeClr val="tx1"/>
                  </a:solidFill>
                  <a:latin typeface="Constantia" pitchFamily="18" charset="0"/>
                  <a:ea typeface="宋体" pitchFamily="2" charset="-122"/>
                </a:defRPr>
              </a:lvl1pPr>
              <a:lvl2pPr marL="742950" indent="-285750">
                <a:defRPr>
                  <a:solidFill>
                    <a:schemeClr val="tx1"/>
                  </a:solidFill>
                  <a:latin typeface="Constantia" pitchFamily="18" charset="0"/>
                  <a:ea typeface="宋体" pitchFamily="2" charset="-122"/>
                </a:defRPr>
              </a:lvl2pPr>
              <a:lvl3pPr marL="1143000" indent="-228600">
                <a:defRPr>
                  <a:solidFill>
                    <a:schemeClr val="tx1"/>
                  </a:solidFill>
                  <a:latin typeface="Constantia" pitchFamily="18" charset="0"/>
                  <a:ea typeface="宋体" pitchFamily="2" charset="-122"/>
                </a:defRPr>
              </a:lvl3pPr>
              <a:lvl4pPr marL="1600200" indent="-228600">
                <a:defRPr>
                  <a:solidFill>
                    <a:schemeClr val="tx1"/>
                  </a:solidFill>
                  <a:latin typeface="Constantia" pitchFamily="18" charset="0"/>
                  <a:ea typeface="宋体" pitchFamily="2" charset="-122"/>
                </a:defRPr>
              </a:lvl4pPr>
              <a:lvl5pPr marL="2057400" indent="-228600">
                <a:defRPr>
                  <a:solidFill>
                    <a:schemeClr val="tx1"/>
                  </a:solidFill>
                  <a:latin typeface="Constantia" pitchFamily="18" charset="0"/>
                  <a:ea typeface="宋体" pitchFamily="2" charset="-122"/>
                </a:defRPr>
              </a:lvl5pPr>
              <a:lvl6pPr marL="2514600" indent="-228600" fontAlgn="base">
                <a:spcBef>
                  <a:spcPct val="0"/>
                </a:spcBef>
                <a:spcAft>
                  <a:spcPct val="0"/>
                </a:spcAft>
                <a:defRPr>
                  <a:solidFill>
                    <a:schemeClr val="tx1"/>
                  </a:solidFill>
                  <a:latin typeface="Constantia" pitchFamily="18" charset="0"/>
                  <a:ea typeface="宋体" pitchFamily="2" charset="-122"/>
                </a:defRPr>
              </a:lvl6pPr>
              <a:lvl7pPr marL="2971800" indent="-228600" fontAlgn="base">
                <a:spcBef>
                  <a:spcPct val="0"/>
                </a:spcBef>
                <a:spcAft>
                  <a:spcPct val="0"/>
                </a:spcAft>
                <a:defRPr>
                  <a:solidFill>
                    <a:schemeClr val="tx1"/>
                  </a:solidFill>
                  <a:latin typeface="Constantia" pitchFamily="18" charset="0"/>
                  <a:ea typeface="宋体" pitchFamily="2" charset="-122"/>
                </a:defRPr>
              </a:lvl7pPr>
              <a:lvl8pPr marL="3429000" indent="-228600" fontAlgn="base">
                <a:spcBef>
                  <a:spcPct val="0"/>
                </a:spcBef>
                <a:spcAft>
                  <a:spcPct val="0"/>
                </a:spcAft>
                <a:defRPr>
                  <a:solidFill>
                    <a:schemeClr val="tx1"/>
                  </a:solidFill>
                  <a:latin typeface="Constantia" pitchFamily="18" charset="0"/>
                  <a:ea typeface="宋体" pitchFamily="2" charset="-122"/>
                </a:defRPr>
              </a:lvl8pPr>
              <a:lvl9pPr marL="3886200" indent="-228600" fontAlgn="base">
                <a:spcBef>
                  <a:spcPct val="0"/>
                </a:spcBef>
                <a:spcAft>
                  <a:spcPct val="0"/>
                </a:spcAft>
                <a:defRPr>
                  <a:solidFill>
                    <a:schemeClr val="tx1"/>
                  </a:solidFill>
                  <a:latin typeface="Constantia" pitchFamily="18" charset="0"/>
                  <a:ea typeface="宋体" pitchFamily="2" charset="-122"/>
                </a:defRPr>
              </a:lvl9pPr>
            </a:lstStyle>
            <a:p>
              <a:pPr>
                <a:spcBef>
                  <a:spcPct val="20000"/>
                </a:spcBef>
                <a:buClr>
                  <a:srgbClr val="0BD0D9"/>
                </a:buClr>
                <a:buSzPct val="95000"/>
                <a:buFont typeface="Wingdings 2" pitchFamily="18" charset="2"/>
                <a:buChar char=""/>
              </a:pPr>
              <a:r>
                <a:rPr lang="zh-CN" altLang="en-US" sz="2600">
                  <a:solidFill>
                    <a:srgbClr val="000000"/>
                  </a:solidFill>
                </a:rPr>
                <a:t>典型机 </a:t>
              </a:r>
              <a:r>
                <a:rPr lang="en-US" altLang="zh-CN" sz="2600">
                  <a:solidFill>
                    <a:srgbClr val="000000"/>
                  </a:solidFill>
                </a:rPr>
                <a:t>IBM7094</a:t>
              </a:r>
              <a:endParaRPr lang="zh-CN" altLang="en-US" sz="2600">
                <a:solidFill>
                  <a:srgbClr val="000000"/>
                </a:solidFill>
              </a:endParaRPr>
            </a:p>
          </p:txBody>
        </p:sp>
        <p:pic>
          <p:nvPicPr>
            <p:cNvPr id="9" name="Picture 6" descr="https://upload.wikimedia.org/wikipedia/commons/thumb/f/fb/IBM_7094_console2.agr.JPG/220px-IBM_7094_console2.ag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2386084"/>
              <a:ext cx="5807042" cy="435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9127910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500" fill="hold"/>
                                        <p:tgtEl>
                                          <p:spTgt spid="27650"/>
                                        </p:tgtEl>
                                        <p:attrNameLst>
                                          <p:attrName>ppt_x</p:attrName>
                                        </p:attrNameLst>
                                      </p:cBhvr>
                                      <p:tavLst>
                                        <p:tav tm="0">
                                          <p:val>
                                            <p:strVal val="#ppt_x"/>
                                          </p:val>
                                        </p:tav>
                                        <p:tav tm="100000">
                                          <p:val>
                                            <p:strVal val="#ppt_x"/>
                                          </p:val>
                                        </p:tav>
                                      </p:tavLst>
                                    </p:anim>
                                    <p:anim calcmode="lin" valueType="num">
                                      <p:cBhvr additive="base">
                                        <p:cTn id="8" dur="500" fill="hold"/>
                                        <p:tgtEl>
                                          <p:spTgt spid="276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2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3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bwMode="auto">
        <a:noFill/>
        <a:ln w="9525">
          <a:solidFill>
            <a:schemeClr val="tx1"/>
          </a:solidFill>
          <a:round/>
          <a:headEnd/>
          <a:tailEnd/>
        </a:ln>
        <a:effectLst/>
      </a:spPr>
      <a:bodyPr lIns="90000" tIns="46800" rIns="90000" bIns="46800"/>
      <a:lstStyle>
        <a:defPPr>
          <a:defRPr/>
        </a:defPPr>
      </a:lstStyle>
    </a:spDef>
  </a:objectDefaults>
  <a:extraClrSchemeLst/>
</a:theme>
</file>

<file path=ppt/theme/theme5.xml><?xml version="1.0" encoding="utf-8"?>
<a:theme xmlns:a="http://schemas.openxmlformats.org/drawingml/2006/main" name="4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5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7.xml><?xml version="1.0" encoding="utf-8"?>
<a:theme xmlns:a="http://schemas.openxmlformats.org/drawingml/2006/main" name="Shimmer">
  <a:themeElements>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Shimmer">
      <a:majorFont>
        <a:latin typeface="Verdana"/>
        <a:ea typeface="黑体"/>
        <a:cs typeface="宋体"/>
      </a:majorFont>
      <a:minorFont>
        <a:latin typeface="Verdana"/>
        <a:ea typeface="楷体_GB2312"/>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Tahoma"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Tahoma" charset="0"/>
            <a:ea typeface="宋体" charset="0"/>
            <a:cs typeface="宋体" charset="0"/>
          </a:defRPr>
        </a:defPPr>
      </a:lstStyle>
    </a:lnDef>
  </a:objectDefaults>
  <a:extraClrSchemeLst>
    <a:extraClrScheme>
      <a:clrScheme name="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65C4CA"/>
      </a:accent1>
      <a:accent2>
        <a:srgbClr val="EECE52"/>
      </a:accent2>
      <a:accent3>
        <a:srgbClr val="DF7A60"/>
      </a:accent3>
      <a:accent4>
        <a:srgbClr val="65C4CA"/>
      </a:accent4>
      <a:accent5>
        <a:srgbClr val="EECE52"/>
      </a:accent5>
      <a:accent6>
        <a:srgbClr val="DF7A60"/>
      </a:accent6>
      <a:hlink>
        <a:srgbClr val="0563C1"/>
      </a:hlink>
      <a:folHlink>
        <a:srgbClr val="954F72"/>
      </a:folHlink>
    </a:clrScheme>
    <a:fontScheme name="Presentation">
      <a:majorFont>
        <a:latin typeface="Calibri Light"/>
        <a:ea typeface="Calibri Light"/>
        <a:cs typeface="Calibri Light"/>
      </a:majorFont>
      <a:minorFont>
        <a:latin typeface="Calibri"/>
        <a:ea typeface="Calibri"/>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 1">
        <a:dk1>
          <a:srgbClr val="000000"/>
        </a:dk1>
        <a:lt1>
          <a:srgbClr val="FFFFFF"/>
        </a:lt1>
        <a:dk2>
          <a:srgbClr val="44546A"/>
        </a:dk2>
        <a:lt2>
          <a:srgbClr val="E7E6E6"/>
        </a:lt2>
        <a:accent1>
          <a:srgbClr val="65C4CA"/>
        </a:accent1>
        <a:accent2>
          <a:srgbClr val="EECE52"/>
        </a:accent2>
        <a:accent3>
          <a:srgbClr val="DF7A60"/>
        </a:accent3>
        <a:accent4>
          <a:srgbClr val="65C4CA"/>
        </a:accent4>
        <a:accent5>
          <a:srgbClr val="EECE52"/>
        </a:accent5>
        <a:accent6>
          <a:srgbClr val="DF7A60"/>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2">
        <a:dk1>
          <a:srgbClr val="FFFFFF"/>
        </a:dk1>
        <a:lt1>
          <a:srgbClr val="000000"/>
        </a:lt1>
        <a:dk2>
          <a:srgbClr val="E7E6E6"/>
        </a:dk2>
        <a:lt2>
          <a:srgbClr val="44546A"/>
        </a:lt2>
        <a:accent1>
          <a:srgbClr val="65C4CA"/>
        </a:accent1>
        <a:accent2>
          <a:srgbClr val="EECE52"/>
        </a:accent2>
        <a:accent3>
          <a:srgbClr val="DF7A60"/>
        </a:accent3>
        <a:accent4>
          <a:srgbClr val="65C4CA"/>
        </a:accent4>
        <a:accent5>
          <a:srgbClr val="EECE52"/>
        </a:accent5>
        <a:accent6>
          <a:srgbClr val="DF7A60"/>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65C4CA"/>
        </a:accent1>
        <a:accent2>
          <a:srgbClr val="EECE52"/>
        </a:accent2>
        <a:accent3>
          <a:srgbClr val="DF7A60"/>
        </a:accent3>
        <a:accent4>
          <a:srgbClr val="65C4CA"/>
        </a:accent4>
        <a:accent5>
          <a:srgbClr val="EECE52"/>
        </a:accent5>
        <a:accent6>
          <a:srgbClr val="DF7A60"/>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4">
        <a:dk1>
          <a:srgbClr val="FFFFFF"/>
        </a:dk1>
        <a:lt1>
          <a:srgbClr val="000000"/>
        </a:lt1>
        <a:dk2>
          <a:srgbClr val="E7E6E6"/>
        </a:dk2>
        <a:lt2>
          <a:srgbClr val="44546A"/>
        </a:lt2>
        <a:accent1>
          <a:srgbClr val="65C4CA"/>
        </a:accent1>
        <a:accent2>
          <a:srgbClr val="EECE52"/>
        </a:accent2>
        <a:accent3>
          <a:srgbClr val="DF7A60"/>
        </a:accent3>
        <a:accent4>
          <a:srgbClr val="65C4CA"/>
        </a:accent4>
        <a:accent5>
          <a:srgbClr val="EECE52"/>
        </a:accent5>
        <a:accent6>
          <a:srgbClr val="DF7A60"/>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65C4CA"/>
        </a:accent1>
        <a:accent2>
          <a:srgbClr val="EECE52"/>
        </a:accent2>
        <a:accent3>
          <a:srgbClr val="DF7A60"/>
        </a:accent3>
        <a:accent4>
          <a:srgbClr val="65C4CA"/>
        </a:accent4>
        <a:accent5>
          <a:srgbClr val="EECE52"/>
        </a:accent5>
        <a:accent6>
          <a:srgbClr val="DF7A60"/>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6">
        <a:dk1>
          <a:srgbClr val="FFFFFF"/>
        </a:dk1>
        <a:lt1>
          <a:srgbClr val="000000"/>
        </a:lt1>
        <a:dk2>
          <a:srgbClr val="E7E6E6"/>
        </a:dk2>
        <a:lt2>
          <a:srgbClr val="44546A"/>
        </a:lt2>
        <a:accent1>
          <a:srgbClr val="65C4CA"/>
        </a:accent1>
        <a:accent2>
          <a:srgbClr val="EECE52"/>
        </a:accent2>
        <a:accent3>
          <a:srgbClr val="DF7A60"/>
        </a:accent3>
        <a:accent4>
          <a:srgbClr val="65C4CA"/>
        </a:accent4>
        <a:accent5>
          <a:srgbClr val="EECE52"/>
        </a:accent5>
        <a:accent6>
          <a:srgbClr val="DF7A60"/>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7">
        <a:dk1>
          <a:srgbClr val="000000"/>
        </a:dk1>
        <a:lt1>
          <a:srgbClr val="FFFFFF"/>
        </a:lt1>
        <a:dk2>
          <a:srgbClr val="44546A"/>
        </a:dk2>
        <a:lt2>
          <a:srgbClr val="E7E6E6"/>
        </a:lt2>
        <a:accent1>
          <a:srgbClr val="65C4CA"/>
        </a:accent1>
        <a:accent2>
          <a:srgbClr val="EECE52"/>
        </a:accent2>
        <a:accent3>
          <a:srgbClr val="DF7A60"/>
        </a:accent3>
        <a:accent4>
          <a:srgbClr val="65C4CA"/>
        </a:accent4>
        <a:accent5>
          <a:srgbClr val="EECE52"/>
        </a:accent5>
        <a:accent6>
          <a:srgbClr val="DF7A60"/>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8">
        <a:dk1>
          <a:srgbClr val="FFFFFF"/>
        </a:dk1>
        <a:lt1>
          <a:srgbClr val="000000"/>
        </a:lt1>
        <a:dk2>
          <a:srgbClr val="E7E6E6"/>
        </a:dk2>
        <a:lt2>
          <a:srgbClr val="44546A"/>
        </a:lt2>
        <a:accent1>
          <a:srgbClr val="65C4CA"/>
        </a:accent1>
        <a:accent2>
          <a:srgbClr val="EECE52"/>
        </a:accent2>
        <a:accent3>
          <a:srgbClr val="DF7A60"/>
        </a:accent3>
        <a:accent4>
          <a:srgbClr val="65C4CA"/>
        </a:accent4>
        <a:accent5>
          <a:srgbClr val="EECE52"/>
        </a:accent5>
        <a:accent6>
          <a:srgbClr val="DF7A60"/>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9">
        <a:dk1>
          <a:srgbClr val="000000"/>
        </a:dk1>
        <a:lt1>
          <a:srgbClr val="FFFFFF"/>
        </a:lt1>
        <a:dk2>
          <a:srgbClr val="44546A"/>
        </a:dk2>
        <a:lt2>
          <a:srgbClr val="E7E6E6"/>
        </a:lt2>
        <a:accent1>
          <a:srgbClr val="65C4CA"/>
        </a:accent1>
        <a:accent2>
          <a:srgbClr val="EECE52"/>
        </a:accent2>
        <a:accent3>
          <a:srgbClr val="DF7A60"/>
        </a:accent3>
        <a:accent4>
          <a:srgbClr val="65C4CA"/>
        </a:accent4>
        <a:accent5>
          <a:srgbClr val="EECE52"/>
        </a:accent5>
        <a:accent6>
          <a:srgbClr val="DF7A60"/>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10">
        <a:dk1>
          <a:srgbClr val="FFFFFF"/>
        </a:dk1>
        <a:lt1>
          <a:srgbClr val="000000"/>
        </a:lt1>
        <a:dk2>
          <a:srgbClr val="E7E6E6"/>
        </a:dk2>
        <a:lt2>
          <a:srgbClr val="44546A"/>
        </a:lt2>
        <a:accent1>
          <a:srgbClr val="65C4CA"/>
        </a:accent1>
        <a:accent2>
          <a:srgbClr val="EECE52"/>
        </a:accent2>
        <a:accent3>
          <a:srgbClr val="DF7A60"/>
        </a:accent3>
        <a:accent4>
          <a:srgbClr val="65C4CA"/>
        </a:accent4>
        <a:accent5>
          <a:srgbClr val="EECE52"/>
        </a:accent5>
        <a:accent6>
          <a:srgbClr val="DF7A60"/>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0.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5.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6.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7.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8.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9.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cp1</Template>
  <TotalTime>8807</TotalTime>
  <Words>4860</Words>
  <Application>Microsoft Office PowerPoint</Application>
  <PresentationFormat>全屏显示(4:3)</PresentationFormat>
  <Paragraphs>547</Paragraphs>
  <Slides>63</Slides>
  <Notes>6</Notes>
  <HiddenSlides>0</HiddenSlides>
  <MMClips>0</MMClips>
  <ScaleCrop>false</ScaleCrop>
  <HeadingPairs>
    <vt:vector size="8" baseType="variant">
      <vt:variant>
        <vt:lpstr>已用的字体</vt:lpstr>
      </vt:variant>
      <vt:variant>
        <vt:i4>21</vt:i4>
      </vt:variant>
      <vt:variant>
        <vt:lpstr>主题</vt:lpstr>
      </vt:variant>
      <vt:variant>
        <vt:i4>8</vt:i4>
      </vt:variant>
      <vt:variant>
        <vt:lpstr>嵌入 OLE 服务器</vt:lpstr>
      </vt:variant>
      <vt:variant>
        <vt:i4>2</vt:i4>
      </vt:variant>
      <vt:variant>
        <vt:lpstr>幻灯片标题</vt:lpstr>
      </vt:variant>
      <vt:variant>
        <vt:i4>63</vt:i4>
      </vt:variant>
    </vt:vector>
  </HeadingPairs>
  <TitlesOfParts>
    <vt:vector size="94" baseType="lpstr">
      <vt:lpstr>Arial Unicode MS</vt:lpstr>
      <vt:lpstr>Dotum</vt:lpstr>
      <vt:lpstr>阿里巴巴普惠体 R</vt:lpstr>
      <vt:lpstr>黑体</vt:lpstr>
      <vt:lpstr>华文楷体</vt:lpstr>
      <vt:lpstr>楷体</vt:lpstr>
      <vt:lpstr>楷体_GB2312</vt:lpstr>
      <vt:lpstr>隶书</vt:lpstr>
      <vt:lpstr>宋体</vt:lpstr>
      <vt:lpstr>微软雅黑</vt:lpstr>
      <vt:lpstr>Arial</vt:lpstr>
      <vt:lpstr>Calibri</vt:lpstr>
      <vt:lpstr>Calibri Light</vt:lpstr>
      <vt:lpstr>Cambria Math</vt:lpstr>
      <vt:lpstr>Constantia</vt:lpstr>
      <vt:lpstr>Franklin Gothic Book</vt:lpstr>
      <vt:lpstr>Tahoma</vt:lpstr>
      <vt:lpstr>Times New Roman</vt:lpstr>
      <vt:lpstr>Verdana</vt:lpstr>
      <vt:lpstr>Wingdings</vt:lpstr>
      <vt:lpstr>Wingdings 2</vt:lpstr>
      <vt:lpstr>流畅</vt:lpstr>
      <vt:lpstr>1_流畅</vt:lpstr>
      <vt:lpstr>2_流畅</vt:lpstr>
      <vt:lpstr>3_流畅</vt:lpstr>
      <vt:lpstr>4_流畅</vt:lpstr>
      <vt:lpstr>5_流畅</vt:lpstr>
      <vt:lpstr>Shimmer</vt:lpstr>
      <vt:lpstr>Presentation</vt:lpstr>
      <vt:lpstr>SmartDraw</vt:lpstr>
      <vt:lpstr>SmartDraw.2</vt:lpstr>
      <vt:lpstr>Chapter 1 计算系统概述</vt:lpstr>
      <vt:lpstr>1.1 计算机</vt:lpstr>
      <vt:lpstr>计算机系统</vt:lpstr>
      <vt:lpstr>1.1.1 硬件</vt:lpstr>
      <vt:lpstr>PowerPoint 演示文稿</vt:lpstr>
      <vt:lpstr>1.1.2 软件</vt:lpstr>
      <vt:lpstr>1.2.1 计算机简史—硬件史</vt:lpstr>
      <vt:lpstr>PowerPoint 演示文稿</vt:lpstr>
      <vt:lpstr>PowerPoint 演示文稿</vt:lpstr>
      <vt:lpstr>PowerPoint 演示文稿</vt:lpstr>
      <vt:lpstr>1.2.2 软件的进化</vt:lpstr>
      <vt:lpstr>PowerPoint 演示文稿</vt:lpstr>
      <vt:lpstr>1.3 计算机模型</vt:lpstr>
      <vt:lpstr>1.3.1数据处理机模型</vt:lpstr>
      <vt:lpstr>具有程序能力的数据处理机</vt:lpstr>
      <vt:lpstr>1.3.2  现代计算机模型</vt:lpstr>
      <vt:lpstr>PowerPoint 演示文稿</vt:lpstr>
      <vt:lpstr>1.4 计算机组成</vt:lpstr>
      <vt:lpstr>1.4.1 处理器系统(CPU)</vt:lpstr>
      <vt:lpstr>处理器的结构模型</vt:lpstr>
      <vt:lpstr>PowerPoint 演示文稿</vt:lpstr>
      <vt:lpstr>处理器的性能指标</vt:lpstr>
      <vt:lpstr>CISC和RISC</vt:lpstr>
      <vt:lpstr>1.4.2 存储器</vt:lpstr>
      <vt:lpstr>存储单位</vt:lpstr>
      <vt:lpstr>内存储器（主存储器）</vt:lpstr>
      <vt:lpstr>PowerPoint 演示文稿</vt:lpstr>
      <vt:lpstr>PowerPoint 演示文稿</vt:lpstr>
      <vt:lpstr>外存储器（辅助存储器）</vt:lpstr>
      <vt:lpstr>PowerPoint 演示文稿</vt:lpstr>
      <vt:lpstr>固态存储器</vt:lpstr>
      <vt:lpstr>PowerPoint 演示文稿</vt:lpstr>
      <vt:lpstr>存储器的主辅结构</vt:lpstr>
      <vt:lpstr>PowerPoint 演示文稿</vt:lpstr>
      <vt:lpstr>1.4.3 输入输出</vt:lpstr>
      <vt:lpstr>PowerPoint 演示文稿</vt:lpstr>
      <vt:lpstr>PowerPoint 演示文稿</vt:lpstr>
      <vt:lpstr>PowerPoint 演示文稿</vt:lpstr>
      <vt:lpstr>PowerPoint 演示文稿</vt:lpstr>
      <vt:lpstr>1.5  操作系统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1.5.2 资源调度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1.5.3 文件系统</vt:lpstr>
      <vt:lpstr>PowerPoint 演示文稿</vt:lpstr>
      <vt:lpstr>PowerPoint 演示文稿</vt:lpstr>
      <vt:lpstr>PowerPoint 演示文稿</vt:lpstr>
      <vt:lpstr>PowerPoint 演示文稿</vt:lpstr>
      <vt:lpstr>1.6 计算机网络</vt:lpstr>
      <vt:lpstr>PowerPoint 演示文稿</vt:lpstr>
      <vt:lpstr>1.7 数据和信息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ZJU-Luhq</dc:creator>
  <cp:lastModifiedBy>cch</cp:lastModifiedBy>
  <cp:revision>294</cp:revision>
  <dcterms:created xsi:type="dcterms:W3CDTF">2011-08-23T03:02:36Z</dcterms:created>
  <dcterms:modified xsi:type="dcterms:W3CDTF">2019-09-18T23:08:09Z</dcterms:modified>
</cp:coreProperties>
</file>